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934153-9015-4940-B767-803EBAC444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802EA1-5C89-417E-A9F6-FF7FBA7BFB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17-08-2023 18:45:39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0565BFE-F548-4545-97EA-9CE7D215A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2023-08-17T11:45:46Z</dcterms:created>
  <dcterms:modified xsi:type="dcterms:W3CDTF">2023-08-17T11:45:46Z</dcterms:modified>
</cp:coreProperties>
</file>