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09D"/>
    <a:srgbClr val="00009A"/>
    <a:srgbClr val="0000A2"/>
    <a:srgbClr val="0000A8"/>
    <a:srgbClr val="00009E"/>
    <a:srgbClr val="0000A4"/>
    <a:srgbClr val="000096"/>
    <a:srgbClr val="00008E"/>
    <a:srgbClr val="0000B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38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06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08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41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6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7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49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76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10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4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26C1-6C20-445A-9EA3-37F799D8043A}" type="datetimeFigureOut">
              <a:rPr lang="pt-BR" smtClean="0"/>
              <a:t>11/10/2023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30856-703B-4871-B7EE-08E3363076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5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1600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2790" y="2227384"/>
            <a:ext cx="7486416" cy="2083777"/>
          </a:xfrm>
        </p:spPr>
        <p:txBody>
          <a:bodyPr>
            <a:noAutofit/>
          </a:bodyPr>
          <a:lstStyle/>
          <a:p>
            <a:r>
              <a:rPr lang="pt-BR" sz="166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SIMPAC</a:t>
            </a:r>
            <a:endParaRPr lang="pt-BR" sz="4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242337" y="3692769"/>
            <a:ext cx="9707321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5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pt-BR" sz="115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pt-BR" sz="4800" dirty="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Avaliador de Trabalhos</a:t>
            </a:r>
            <a:endParaRPr lang="pt-BR" sz="4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07" y="286290"/>
            <a:ext cx="2441383" cy="6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19" b="46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17" b="4518"/>
          <a:stretch/>
        </p:blipFill>
        <p:spPr>
          <a:xfrm>
            <a:off x="0" y="0"/>
            <a:ext cx="12209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19" b="4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19" b="4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19" b="4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20" b="451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17" b="45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7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518" b="466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SIMPAC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7</cp:revision>
  <dcterms:created xsi:type="dcterms:W3CDTF">2023-10-11T17:46:24Z</dcterms:created>
  <dcterms:modified xsi:type="dcterms:W3CDTF">2023-10-11T18:49:09Z</dcterms:modified>
</cp:coreProperties>
</file>