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398B93-44B6-4993-81E5-5AB89C35A148}" v="305" dt="2021-10-20T17:15:52.056"/>
    <p1510:client id="{301B45FC-0732-4455-9F38-D69BA17B4E4F}" v="209" dt="2021-10-20T09:12:25.426"/>
    <p1510:client id="{3FD4CFE6-7540-4ED2-A560-1802E33F5824}" v="10" dt="2021-11-25T17:49:54.075"/>
    <p1510:client id="{770ED347-CEAA-49EA-B23E-D4C198472E79}" v="5" dt="2021-11-21T13:47:33.947"/>
    <p1510:client id="{D0D3310B-3C92-44DA-804C-3FD22EE632F3}" v="2271" dt="2021-10-19T17:08:42.098"/>
    <p1510:client id="{E8786D3C-5044-475C-9B48-15978930230C}" v="4" dt="2021-11-01T19:23:16.7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o alvarez" userId="52f34af4d703ec40" providerId="Windows Live" clId="Web-{3FD4CFE6-7540-4ED2-A560-1802E33F5824}"/>
    <pc:docChg chg="modSld">
      <pc:chgData name="antonio alvarez" userId="52f34af4d703ec40" providerId="Windows Live" clId="Web-{3FD4CFE6-7540-4ED2-A560-1802E33F5824}" dt="2021-11-25T17:49:54.075" v="9" actId="20577"/>
      <pc:docMkLst>
        <pc:docMk/>
      </pc:docMkLst>
      <pc:sldChg chg="modSp">
        <pc:chgData name="antonio alvarez" userId="52f34af4d703ec40" providerId="Windows Live" clId="Web-{3FD4CFE6-7540-4ED2-A560-1802E33F5824}" dt="2021-11-25T17:49:54.075" v="9" actId="20577"/>
        <pc:sldMkLst>
          <pc:docMk/>
          <pc:sldMk cId="2003153295" sldId="263"/>
        </pc:sldMkLst>
        <pc:spChg chg="mod">
          <ac:chgData name="antonio alvarez" userId="52f34af4d703ec40" providerId="Windows Live" clId="Web-{3FD4CFE6-7540-4ED2-A560-1802E33F5824}" dt="2021-11-25T17:49:54.075" v="9" actId="20577"/>
          <ac:spMkLst>
            <pc:docMk/>
            <pc:sldMk cId="2003153295" sldId="263"/>
            <ac:spMk id="3" creationId="{67AA6515-FE59-4BDB-89C9-D541D1DEB35E}"/>
          </ac:spMkLst>
        </pc:spChg>
      </pc:sldChg>
    </pc:docChg>
  </pc:docChgLst>
  <pc:docChgLst>
    <pc:chgData name="antonio alvarez" userId="52f34af4d703ec40" providerId="Windows Live" clId="Web-{0E398B93-44B6-4993-81E5-5AB89C35A148}"/>
    <pc:docChg chg="addSld modSld">
      <pc:chgData name="antonio alvarez" userId="52f34af4d703ec40" providerId="Windows Live" clId="Web-{0E398B93-44B6-4993-81E5-5AB89C35A148}" dt="2021-10-20T17:15:52.056" v="323" actId="14100"/>
      <pc:docMkLst>
        <pc:docMk/>
      </pc:docMkLst>
      <pc:sldChg chg="modSp">
        <pc:chgData name="antonio alvarez" userId="52f34af4d703ec40" providerId="Windows Live" clId="Web-{0E398B93-44B6-4993-81E5-5AB89C35A148}" dt="2021-10-20T17:15:52.056" v="323" actId="14100"/>
        <pc:sldMkLst>
          <pc:docMk/>
          <pc:sldMk cId="2003153295" sldId="263"/>
        </pc:sldMkLst>
        <pc:spChg chg="mod">
          <ac:chgData name="antonio alvarez" userId="52f34af4d703ec40" providerId="Windows Live" clId="Web-{0E398B93-44B6-4993-81E5-5AB89C35A148}" dt="2021-10-20T17:15:52.056" v="323" actId="14100"/>
          <ac:spMkLst>
            <pc:docMk/>
            <pc:sldMk cId="2003153295" sldId="263"/>
            <ac:spMk id="2" creationId="{CC8709DF-2048-4FDC-AAD0-B4EEE2FEEC23}"/>
          </ac:spMkLst>
        </pc:spChg>
        <pc:spChg chg="mod">
          <ac:chgData name="antonio alvarez" userId="52f34af4d703ec40" providerId="Windows Live" clId="Web-{0E398B93-44B6-4993-81E5-5AB89C35A148}" dt="2021-10-20T10:07:56.672" v="4" actId="20577"/>
          <ac:spMkLst>
            <pc:docMk/>
            <pc:sldMk cId="2003153295" sldId="263"/>
            <ac:spMk id="3" creationId="{67AA6515-FE59-4BDB-89C9-D541D1DEB35E}"/>
          </ac:spMkLst>
        </pc:spChg>
      </pc:sldChg>
      <pc:sldChg chg="modSp">
        <pc:chgData name="antonio alvarez" userId="52f34af4d703ec40" providerId="Windows Live" clId="Web-{0E398B93-44B6-4993-81E5-5AB89C35A148}" dt="2021-10-20T17:04:32.575" v="282" actId="20577"/>
        <pc:sldMkLst>
          <pc:docMk/>
          <pc:sldMk cId="256612286" sldId="266"/>
        </pc:sldMkLst>
        <pc:spChg chg="mod">
          <ac:chgData name="antonio alvarez" userId="52f34af4d703ec40" providerId="Windows Live" clId="Web-{0E398B93-44B6-4993-81E5-5AB89C35A148}" dt="2021-10-20T17:04:32.575" v="282" actId="20577"/>
          <ac:spMkLst>
            <pc:docMk/>
            <pc:sldMk cId="256612286" sldId="266"/>
            <ac:spMk id="3" creationId="{F4A53525-7726-4C1B-B015-9E409B457E1D}"/>
          </ac:spMkLst>
        </pc:spChg>
      </pc:sldChg>
      <pc:sldChg chg="addSp delSp modSp new mod setBg">
        <pc:chgData name="antonio alvarez" userId="52f34af4d703ec40" providerId="Windows Live" clId="Web-{0E398B93-44B6-4993-81E5-5AB89C35A148}" dt="2021-10-20T17:11:15.832" v="321"/>
        <pc:sldMkLst>
          <pc:docMk/>
          <pc:sldMk cId="2068744126" sldId="267"/>
        </pc:sldMkLst>
        <pc:spChg chg="mod">
          <ac:chgData name="antonio alvarez" userId="52f34af4d703ec40" providerId="Windows Live" clId="Web-{0E398B93-44B6-4993-81E5-5AB89C35A148}" dt="2021-10-20T17:11:15.832" v="321"/>
          <ac:spMkLst>
            <pc:docMk/>
            <pc:sldMk cId="2068744126" sldId="267"/>
            <ac:spMk id="2" creationId="{E7A02422-6B64-4C89-987B-A81250A9DE9C}"/>
          </ac:spMkLst>
        </pc:spChg>
        <pc:spChg chg="add del mod">
          <ac:chgData name="antonio alvarez" userId="52f34af4d703ec40" providerId="Windows Live" clId="Web-{0E398B93-44B6-4993-81E5-5AB89C35A148}" dt="2021-10-20T17:11:15.832" v="321"/>
          <ac:spMkLst>
            <pc:docMk/>
            <pc:sldMk cId="2068744126" sldId="267"/>
            <ac:spMk id="3" creationId="{0D318B20-3DD1-4E29-9034-15746BEE0F6A}"/>
          </ac:spMkLst>
        </pc:spChg>
        <pc:spChg chg="add del">
          <ac:chgData name="antonio alvarez" userId="52f34af4d703ec40" providerId="Windows Live" clId="Web-{0E398B93-44B6-4993-81E5-5AB89C35A148}" dt="2021-10-20T17:11:04.770" v="316"/>
          <ac:spMkLst>
            <pc:docMk/>
            <pc:sldMk cId="2068744126" sldId="267"/>
            <ac:spMk id="6" creationId="{247B6BBF-09F2-4A29-AE4E-3771E2924817}"/>
          </ac:spMkLst>
        </pc:spChg>
        <pc:spChg chg="add del">
          <ac:chgData name="antonio alvarez" userId="52f34af4d703ec40" providerId="Windows Live" clId="Web-{0E398B93-44B6-4993-81E5-5AB89C35A148}" dt="2021-10-20T17:11:08.660" v="318"/>
          <ac:spMkLst>
            <pc:docMk/>
            <pc:sldMk cId="2068744126" sldId="267"/>
            <ac:spMk id="8" creationId="{35DB3719-6FDC-4E5D-891D-FF40B7300F64}"/>
          </ac:spMkLst>
        </pc:spChg>
        <pc:spChg chg="add del">
          <ac:chgData name="antonio alvarez" userId="52f34af4d703ec40" providerId="Windows Live" clId="Web-{0E398B93-44B6-4993-81E5-5AB89C35A148}" dt="2021-10-20T17:10:54.332" v="314"/>
          <ac:spMkLst>
            <pc:docMk/>
            <pc:sldMk cId="2068744126" sldId="267"/>
            <ac:spMk id="9" creationId="{35DB3719-6FDC-4E5D-891D-FF40B7300F64}"/>
          </ac:spMkLst>
        </pc:spChg>
        <pc:spChg chg="add del">
          <ac:chgData name="antonio alvarez" userId="52f34af4d703ec40" providerId="Windows Live" clId="Web-{0E398B93-44B6-4993-81E5-5AB89C35A148}" dt="2021-10-20T17:11:04.770" v="316"/>
          <ac:spMkLst>
            <pc:docMk/>
            <pc:sldMk cId="2068744126" sldId="267"/>
            <ac:spMk id="11" creationId="{535742DD-1B16-4E9D-B715-0D74B4574A68}"/>
          </ac:spMkLst>
        </pc:spChg>
        <pc:spChg chg="add del">
          <ac:chgData name="antonio alvarez" userId="52f34af4d703ec40" providerId="Windows Live" clId="Web-{0E398B93-44B6-4993-81E5-5AB89C35A148}" dt="2021-10-20T17:11:15.801" v="320"/>
          <ac:spMkLst>
            <pc:docMk/>
            <pc:sldMk cId="2068744126" sldId="267"/>
            <ac:spMk id="12" creationId="{43DAA0EF-336D-4CDC-A9A2-8460363E27FE}"/>
          </ac:spMkLst>
        </pc:spChg>
        <pc:spChg chg="add del">
          <ac:chgData name="antonio alvarez" userId="52f34af4d703ec40" providerId="Windows Live" clId="Web-{0E398B93-44B6-4993-81E5-5AB89C35A148}" dt="2021-10-20T17:11:15.801" v="320"/>
          <ac:spMkLst>
            <pc:docMk/>
            <pc:sldMk cId="2068744126" sldId="267"/>
            <ac:spMk id="13" creationId="{FD079A19-B31E-4129-A464-7547FF05AE33}"/>
          </ac:spMkLst>
        </pc:spChg>
        <pc:spChg chg="add">
          <ac:chgData name="antonio alvarez" userId="52f34af4d703ec40" providerId="Windows Live" clId="Web-{0E398B93-44B6-4993-81E5-5AB89C35A148}" dt="2021-10-20T17:11:15.832" v="321"/>
          <ac:spMkLst>
            <pc:docMk/>
            <pc:sldMk cId="2068744126" sldId="267"/>
            <ac:spMk id="15" creationId="{247B6BBF-09F2-4A29-AE4E-3771E2924817}"/>
          </ac:spMkLst>
        </pc:spChg>
        <pc:spChg chg="add">
          <ac:chgData name="antonio alvarez" userId="52f34af4d703ec40" providerId="Windows Live" clId="Web-{0E398B93-44B6-4993-81E5-5AB89C35A148}" dt="2021-10-20T17:11:15.832" v="321"/>
          <ac:spMkLst>
            <pc:docMk/>
            <pc:sldMk cId="2068744126" sldId="267"/>
            <ac:spMk id="16" creationId="{535742DD-1B16-4E9D-B715-0D74B4574A68}"/>
          </ac:spMkLst>
        </pc:spChg>
        <pc:graphicFrameChg chg="add del">
          <ac:chgData name="antonio alvarez" userId="52f34af4d703ec40" providerId="Windows Live" clId="Web-{0E398B93-44B6-4993-81E5-5AB89C35A148}" dt="2021-10-20T17:10:54.332" v="314"/>
          <ac:graphicFrameMkLst>
            <pc:docMk/>
            <pc:sldMk cId="2068744126" sldId="267"/>
            <ac:graphicFrameMk id="5" creationId="{34839191-1F68-45C3-9516-0415E872A19E}"/>
          </ac:graphicFrameMkLst>
        </pc:graphicFrameChg>
        <pc:graphicFrameChg chg="add del">
          <ac:chgData name="antonio alvarez" userId="52f34af4d703ec40" providerId="Windows Live" clId="Web-{0E398B93-44B6-4993-81E5-5AB89C35A148}" dt="2021-10-20T17:11:04.770" v="316"/>
          <ac:graphicFrameMkLst>
            <pc:docMk/>
            <pc:sldMk cId="2068744126" sldId="267"/>
            <ac:graphicFrameMk id="7" creationId="{BD4E6290-67F3-424E-9B17-A907560C6532}"/>
          </ac:graphicFrameMkLst>
        </pc:graphicFrameChg>
        <pc:graphicFrameChg chg="add del">
          <ac:chgData name="antonio alvarez" userId="52f34af4d703ec40" providerId="Windows Live" clId="Web-{0E398B93-44B6-4993-81E5-5AB89C35A148}" dt="2021-10-20T17:11:08.660" v="318"/>
          <ac:graphicFrameMkLst>
            <pc:docMk/>
            <pc:sldMk cId="2068744126" sldId="267"/>
            <ac:graphicFrameMk id="10" creationId="{E14E16D4-1011-4173-B601-D0BAE4EBD362}"/>
          </ac:graphicFrameMkLst>
        </pc:graphicFrameChg>
        <pc:graphicFrameChg chg="add del">
          <ac:chgData name="antonio alvarez" userId="52f34af4d703ec40" providerId="Windows Live" clId="Web-{0E398B93-44B6-4993-81E5-5AB89C35A148}" dt="2021-10-20T17:11:15.801" v="320"/>
          <ac:graphicFrameMkLst>
            <pc:docMk/>
            <pc:sldMk cId="2068744126" sldId="267"/>
            <ac:graphicFrameMk id="14" creationId="{DB242565-06E1-4285-81BC-990C8188AC37}"/>
          </ac:graphicFrameMkLst>
        </pc:graphicFrameChg>
        <pc:graphicFrameChg chg="add">
          <ac:chgData name="antonio alvarez" userId="52f34af4d703ec40" providerId="Windows Live" clId="Web-{0E398B93-44B6-4993-81E5-5AB89C35A148}" dt="2021-10-20T17:11:15.832" v="321"/>
          <ac:graphicFrameMkLst>
            <pc:docMk/>
            <pc:sldMk cId="2068744126" sldId="267"/>
            <ac:graphicFrameMk id="17" creationId="{BD4E6290-67F3-424E-9B17-A907560C6532}"/>
          </ac:graphicFrameMkLst>
        </pc:graphicFrameChg>
      </pc:sldChg>
    </pc:docChg>
  </pc:docChgLst>
  <pc:docChgLst>
    <pc:chgData name="antonio alvarez" userId="52f34af4d703ec40" providerId="Windows Live" clId="Web-{D0D3310B-3C92-44DA-804C-3FD22EE632F3}"/>
    <pc:docChg chg="addSld delSld modSld addMainMaster delMainMaster">
      <pc:chgData name="antonio alvarez" userId="52f34af4d703ec40" providerId="Windows Live" clId="Web-{D0D3310B-3C92-44DA-804C-3FD22EE632F3}" dt="2021-10-19T17:08:42.098" v="2389" actId="20577"/>
      <pc:docMkLst>
        <pc:docMk/>
      </pc:docMkLst>
      <pc:sldChg chg="addSp delSp modSp mod setBg modClrScheme addAnim chgLayout">
        <pc:chgData name="antonio alvarez" userId="52f34af4d703ec40" providerId="Windows Live" clId="Web-{D0D3310B-3C92-44DA-804C-3FD22EE632F3}" dt="2021-10-19T08:13:26.574" v="22"/>
        <pc:sldMkLst>
          <pc:docMk/>
          <pc:sldMk cId="2406273178" sldId="256"/>
        </pc:sldMkLst>
        <pc:spChg chg="mod">
          <ac:chgData name="antonio alvarez" userId="52f34af4d703ec40" providerId="Windows Live" clId="Web-{D0D3310B-3C92-44DA-804C-3FD22EE632F3}" dt="2021-10-19T08:13:26.574" v="21"/>
          <ac:spMkLst>
            <pc:docMk/>
            <pc:sldMk cId="2406273178" sldId="256"/>
            <ac:spMk id="2" creationId="{00000000-0000-0000-0000-000000000000}"/>
          </ac:spMkLst>
        </pc:spChg>
        <pc:spChg chg="mod">
          <ac:chgData name="antonio alvarez" userId="52f34af4d703ec40" providerId="Windows Live" clId="Web-{D0D3310B-3C92-44DA-804C-3FD22EE632F3}" dt="2021-10-19T08:13:26.574" v="21"/>
          <ac:spMkLst>
            <pc:docMk/>
            <pc:sldMk cId="2406273178" sldId="256"/>
            <ac:spMk id="3" creationId="{00000000-0000-0000-0000-000000000000}"/>
          </ac:spMkLst>
        </pc:spChg>
        <pc:spChg chg="add">
          <ac:chgData name="antonio alvarez" userId="52f34af4d703ec40" providerId="Windows Live" clId="Web-{D0D3310B-3C92-44DA-804C-3FD22EE632F3}" dt="2021-10-19T08:13:26.574" v="21"/>
          <ac:spMkLst>
            <pc:docMk/>
            <pc:sldMk cId="2406273178" sldId="256"/>
            <ac:spMk id="5" creationId="{943CAA20-3569-4189-9E48-239A229A86CA}"/>
          </ac:spMkLst>
        </pc:spChg>
        <pc:spChg chg="add">
          <ac:chgData name="antonio alvarez" userId="52f34af4d703ec40" providerId="Windows Live" clId="Web-{D0D3310B-3C92-44DA-804C-3FD22EE632F3}" dt="2021-10-19T08:13:26.574" v="21"/>
          <ac:spMkLst>
            <pc:docMk/>
            <pc:sldMk cId="2406273178" sldId="256"/>
            <ac:spMk id="6" creationId="{DA542B6D-E775-4832-91DC-2D20F857813A}"/>
          </ac:spMkLst>
        </pc:spChg>
        <pc:spChg chg="add del">
          <ac:chgData name="antonio alvarez" userId="52f34af4d703ec40" providerId="Windows Live" clId="Web-{D0D3310B-3C92-44DA-804C-3FD22EE632F3}" dt="2021-10-19T08:13:26.480" v="20"/>
          <ac:spMkLst>
            <pc:docMk/>
            <pc:sldMk cId="2406273178" sldId="256"/>
            <ac:spMk id="8" creationId="{651590EC-32F3-D145-ADCB-AB64BFBA9AA5}"/>
          </ac:spMkLst>
        </pc:spChg>
        <pc:spChg chg="add del">
          <ac:chgData name="antonio alvarez" userId="52f34af4d703ec40" providerId="Windows Live" clId="Web-{D0D3310B-3C92-44DA-804C-3FD22EE632F3}" dt="2021-10-19T08:13:26.480" v="20"/>
          <ac:spMkLst>
            <pc:docMk/>
            <pc:sldMk cId="2406273178" sldId="256"/>
            <ac:spMk id="10" creationId="{76D62A91-A1D3-724A-9229-3E87CACCBE63}"/>
          </ac:spMkLst>
        </pc:spChg>
        <pc:spChg chg="add del">
          <ac:chgData name="antonio alvarez" userId="52f34af4d703ec40" providerId="Windows Live" clId="Web-{D0D3310B-3C92-44DA-804C-3FD22EE632F3}" dt="2021-10-19T08:13:26.480" v="20"/>
          <ac:spMkLst>
            <pc:docMk/>
            <pc:sldMk cId="2406273178" sldId="256"/>
            <ac:spMk id="12" creationId="{AF9C6AAB-50FD-D642-8262-6C96BF0A0E4C}"/>
          </ac:spMkLst>
        </pc:spChg>
      </pc:sldChg>
      <pc:sldChg chg="addSp delSp modSp new mod setBg">
        <pc:chgData name="antonio alvarez" userId="52f34af4d703ec40" providerId="Windows Live" clId="Web-{D0D3310B-3C92-44DA-804C-3FD22EE632F3}" dt="2021-10-19T09:34:02.335" v="1813" actId="20577"/>
        <pc:sldMkLst>
          <pc:docMk/>
          <pc:sldMk cId="3963854271" sldId="257"/>
        </pc:sldMkLst>
        <pc:spChg chg="mod">
          <ac:chgData name="antonio alvarez" userId="52f34af4d703ec40" providerId="Windows Live" clId="Web-{D0D3310B-3C92-44DA-804C-3FD22EE632F3}" dt="2021-10-19T08:23:16.165" v="318"/>
          <ac:spMkLst>
            <pc:docMk/>
            <pc:sldMk cId="3963854271" sldId="257"/>
            <ac:spMk id="2" creationId="{A9B9B2E0-FAC4-4FE4-BE35-43F08D707E24}"/>
          </ac:spMkLst>
        </pc:spChg>
        <pc:spChg chg="add del mod">
          <ac:chgData name="antonio alvarez" userId="52f34af4d703ec40" providerId="Windows Live" clId="Web-{D0D3310B-3C92-44DA-804C-3FD22EE632F3}" dt="2021-10-19T08:23:16.165" v="318"/>
          <ac:spMkLst>
            <pc:docMk/>
            <pc:sldMk cId="3963854271" sldId="257"/>
            <ac:spMk id="3" creationId="{C9D1B7AA-196B-41E3-8DE8-E211D3B6E72F}"/>
          </ac:spMkLst>
        </pc:spChg>
        <pc:spChg chg="add del">
          <ac:chgData name="antonio alvarez" userId="52f34af4d703ec40" providerId="Windows Live" clId="Web-{D0D3310B-3C92-44DA-804C-3FD22EE632F3}" dt="2021-10-19T08:23:16.165" v="318"/>
          <ac:spMkLst>
            <pc:docMk/>
            <pc:sldMk cId="3963854271" sldId="257"/>
            <ac:spMk id="8" creationId="{C05CBC3C-2E5A-4839-8B9B-2E5A6ADF0F58}"/>
          </ac:spMkLst>
        </pc:spChg>
        <pc:spChg chg="add del">
          <ac:chgData name="antonio alvarez" userId="52f34af4d703ec40" providerId="Windows Live" clId="Web-{D0D3310B-3C92-44DA-804C-3FD22EE632F3}" dt="2021-10-19T08:23:16.165" v="318"/>
          <ac:spMkLst>
            <pc:docMk/>
            <pc:sldMk cId="3963854271" sldId="257"/>
            <ac:spMk id="10" creationId="{827FF362-FC97-4BF5-949B-D4ADFA26E457}"/>
          </ac:spMkLst>
        </pc:spChg>
        <pc:spChg chg="add del">
          <ac:chgData name="antonio alvarez" userId="52f34af4d703ec40" providerId="Windows Live" clId="Web-{D0D3310B-3C92-44DA-804C-3FD22EE632F3}" dt="2021-10-19T08:23:00.727" v="316"/>
          <ac:spMkLst>
            <pc:docMk/>
            <pc:sldMk cId="3963854271" sldId="257"/>
            <ac:spMk id="13" creationId="{247B6BBF-09F2-4A29-AE4E-3771E2924817}"/>
          </ac:spMkLst>
        </pc:spChg>
        <pc:spChg chg="add del">
          <ac:chgData name="antonio alvarez" userId="52f34af4d703ec40" providerId="Windows Live" clId="Web-{D0D3310B-3C92-44DA-804C-3FD22EE632F3}" dt="2021-10-19T08:23:00.727" v="316"/>
          <ac:spMkLst>
            <pc:docMk/>
            <pc:sldMk cId="3963854271" sldId="257"/>
            <ac:spMk id="14" creationId="{535742DD-1B16-4E9D-B715-0D74B4574A68}"/>
          </ac:spMkLst>
        </pc:spChg>
        <pc:spChg chg="add del">
          <ac:chgData name="antonio alvarez" userId="52f34af4d703ec40" providerId="Windows Live" clId="Web-{D0D3310B-3C92-44DA-804C-3FD22EE632F3}" dt="2021-10-19T08:22:22.382" v="314"/>
          <ac:spMkLst>
            <pc:docMk/>
            <pc:sldMk cId="3963854271" sldId="257"/>
            <ac:spMk id="16" creationId="{2E442304-DDBD-4F7B-8017-36BCC863FB40}"/>
          </ac:spMkLst>
        </pc:spChg>
        <pc:spChg chg="add">
          <ac:chgData name="antonio alvarez" userId="52f34af4d703ec40" providerId="Windows Live" clId="Web-{D0D3310B-3C92-44DA-804C-3FD22EE632F3}" dt="2021-10-19T08:23:16.165" v="318"/>
          <ac:spMkLst>
            <pc:docMk/>
            <pc:sldMk cId="3963854271" sldId="257"/>
            <ac:spMk id="17" creationId="{247B6BBF-09F2-4A29-AE4E-3771E2924817}"/>
          </ac:spMkLst>
        </pc:spChg>
        <pc:spChg chg="add del">
          <ac:chgData name="antonio alvarez" userId="52f34af4d703ec40" providerId="Windows Live" clId="Web-{D0D3310B-3C92-44DA-804C-3FD22EE632F3}" dt="2021-10-19T08:22:22.382" v="314"/>
          <ac:spMkLst>
            <pc:docMk/>
            <pc:sldMk cId="3963854271" sldId="257"/>
            <ac:spMk id="18" creationId="{535742DD-1B16-4E9D-B715-0D74B4574A68}"/>
          </ac:spMkLst>
        </pc:spChg>
        <pc:spChg chg="add">
          <ac:chgData name="antonio alvarez" userId="52f34af4d703ec40" providerId="Windows Live" clId="Web-{D0D3310B-3C92-44DA-804C-3FD22EE632F3}" dt="2021-10-19T08:23:16.165" v="318"/>
          <ac:spMkLst>
            <pc:docMk/>
            <pc:sldMk cId="3963854271" sldId="257"/>
            <ac:spMk id="19" creationId="{535742DD-1B16-4E9D-B715-0D74B4574A68}"/>
          </ac:spMkLst>
        </pc:spChg>
        <pc:graphicFrameChg chg="add del">
          <ac:chgData name="antonio alvarez" userId="52f34af4d703ec40" providerId="Windows Live" clId="Web-{D0D3310B-3C92-44DA-804C-3FD22EE632F3}" dt="2021-10-19T08:22:22.382" v="314"/>
          <ac:graphicFrameMkLst>
            <pc:docMk/>
            <pc:sldMk cId="3963854271" sldId="257"/>
            <ac:graphicFrameMk id="12" creationId="{5893A30F-C38C-4B0A-81D0-55A49E538D68}"/>
          </ac:graphicFrameMkLst>
        </pc:graphicFrameChg>
        <pc:graphicFrameChg chg="add del">
          <ac:chgData name="antonio alvarez" userId="52f34af4d703ec40" providerId="Windows Live" clId="Web-{D0D3310B-3C92-44DA-804C-3FD22EE632F3}" dt="2021-10-19T08:23:00.727" v="316"/>
          <ac:graphicFrameMkLst>
            <pc:docMk/>
            <pc:sldMk cId="3963854271" sldId="257"/>
            <ac:graphicFrameMk id="15" creationId="{06C9732F-3749-4826-B823-9A2A107628D0}"/>
          </ac:graphicFrameMkLst>
        </pc:graphicFrameChg>
        <pc:graphicFrameChg chg="add modGraphic">
          <ac:chgData name="antonio alvarez" userId="52f34af4d703ec40" providerId="Windows Live" clId="Web-{D0D3310B-3C92-44DA-804C-3FD22EE632F3}" dt="2021-10-19T09:34:02.335" v="1813" actId="20577"/>
          <ac:graphicFrameMkLst>
            <pc:docMk/>
            <pc:sldMk cId="3963854271" sldId="257"/>
            <ac:graphicFrameMk id="20" creationId="{F6678477-3A60-4556-9F44-69B61B818B5E}"/>
          </ac:graphicFrameMkLst>
        </pc:graphicFrameChg>
      </pc:sldChg>
      <pc:sldChg chg="new del">
        <pc:chgData name="antonio alvarez" userId="52f34af4d703ec40" providerId="Windows Live" clId="Web-{D0D3310B-3C92-44DA-804C-3FD22EE632F3}" dt="2021-10-19T08:23:26.368" v="319"/>
        <pc:sldMkLst>
          <pc:docMk/>
          <pc:sldMk cId="103353555" sldId="258"/>
        </pc:sldMkLst>
      </pc:sldChg>
      <pc:sldChg chg="addSp modSp new mod setBg">
        <pc:chgData name="antonio alvarez" userId="52f34af4d703ec40" providerId="Windows Live" clId="Web-{D0D3310B-3C92-44DA-804C-3FD22EE632F3}" dt="2021-10-19T08:26:04.965" v="369"/>
        <pc:sldMkLst>
          <pc:docMk/>
          <pc:sldMk cId="1020374123" sldId="258"/>
        </pc:sldMkLst>
        <pc:spChg chg="mod">
          <ac:chgData name="antonio alvarez" userId="52f34af4d703ec40" providerId="Windows Live" clId="Web-{D0D3310B-3C92-44DA-804C-3FD22EE632F3}" dt="2021-10-19T08:26:04.965" v="369"/>
          <ac:spMkLst>
            <pc:docMk/>
            <pc:sldMk cId="1020374123" sldId="258"/>
            <ac:spMk id="2" creationId="{3B3F8747-C795-42D9-A838-2996AC3C7C50}"/>
          </ac:spMkLst>
        </pc:spChg>
        <pc:spChg chg="mod">
          <ac:chgData name="antonio alvarez" userId="52f34af4d703ec40" providerId="Windows Live" clId="Web-{D0D3310B-3C92-44DA-804C-3FD22EE632F3}" dt="2021-10-19T08:26:04.965" v="369"/>
          <ac:spMkLst>
            <pc:docMk/>
            <pc:sldMk cId="1020374123" sldId="258"/>
            <ac:spMk id="3" creationId="{3C6BCB59-26B8-4150-8104-9F65A6598476}"/>
          </ac:spMkLst>
        </pc:spChg>
        <pc:spChg chg="add">
          <ac:chgData name="antonio alvarez" userId="52f34af4d703ec40" providerId="Windows Live" clId="Web-{D0D3310B-3C92-44DA-804C-3FD22EE632F3}" dt="2021-10-19T08:26:04.965" v="369"/>
          <ac:spMkLst>
            <pc:docMk/>
            <pc:sldMk cId="1020374123" sldId="258"/>
            <ac:spMk id="8" creationId="{777A147A-9ED8-46B4-8660-1B3C2AA880B5}"/>
          </ac:spMkLst>
        </pc:spChg>
        <pc:spChg chg="add">
          <ac:chgData name="antonio alvarez" userId="52f34af4d703ec40" providerId="Windows Live" clId="Web-{D0D3310B-3C92-44DA-804C-3FD22EE632F3}" dt="2021-10-19T08:26:04.965" v="369"/>
          <ac:spMkLst>
            <pc:docMk/>
            <pc:sldMk cId="1020374123" sldId="258"/>
            <ac:spMk id="10" creationId="{5D6C15A0-C087-4593-8414-2B4EC1CDC3DE}"/>
          </ac:spMkLst>
        </pc:spChg>
      </pc:sldChg>
      <pc:sldChg chg="addSp delSp modSp new mod setBg">
        <pc:chgData name="antonio alvarez" userId="52f34af4d703ec40" providerId="Windows Live" clId="Web-{D0D3310B-3C92-44DA-804C-3FD22EE632F3}" dt="2021-10-19T08:49:32.199" v="1086"/>
        <pc:sldMkLst>
          <pc:docMk/>
          <pc:sldMk cId="2429583277" sldId="259"/>
        </pc:sldMkLst>
        <pc:spChg chg="mod">
          <ac:chgData name="antonio alvarez" userId="52f34af4d703ec40" providerId="Windows Live" clId="Web-{D0D3310B-3C92-44DA-804C-3FD22EE632F3}" dt="2021-10-19T08:49:32.199" v="1086"/>
          <ac:spMkLst>
            <pc:docMk/>
            <pc:sldMk cId="2429583277" sldId="259"/>
            <ac:spMk id="2" creationId="{C2CEF7A8-2A08-4816-A064-45327D4849F3}"/>
          </ac:spMkLst>
        </pc:spChg>
        <pc:spChg chg="add del mod">
          <ac:chgData name="antonio alvarez" userId="52f34af4d703ec40" providerId="Windows Live" clId="Web-{D0D3310B-3C92-44DA-804C-3FD22EE632F3}" dt="2021-10-19T08:48:01.244" v="1031"/>
          <ac:spMkLst>
            <pc:docMk/>
            <pc:sldMk cId="2429583277" sldId="259"/>
            <ac:spMk id="3" creationId="{5CA97899-D9ED-44BE-9DF6-6677E835C062}"/>
          </ac:spMkLst>
        </pc:spChg>
        <pc:spChg chg="add del">
          <ac:chgData name="antonio alvarez" userId="52f34af4d703ec40" providerId="Windows Live" clId="Web-{D0D3310B-3C92-44DA-804C-3FD22EE632F3}" dt="2021-10-19T08:49:32.199" v="1086"/>
          <ac:spMkLst>
            <pc:docMk/>
            <pc:sldMk cId="2429583277" sldId="259"/>
            <ac:spMk id="6" creationId="{35DB3719-6FDC-4E5D-891D-FF40B7300F64}"/>
          </ac:spMkLst>
        </pc:spChg>
        <pc:spChg chg="add del">
          <ac:chgData name="antonio alvarez" userId="52f34af4d703ec40" providerId="Windows Live" clId="Web-{D0D3310B-3C92-44DA-804C-3FD22EE632F3}" dt="2021-10-19T08:48:01.166" v="1030"/>
          <ac:spMkLst>
            <pc:docMk/>
            <pc:sldMk cId="2429583277" sldId="259"/>
            <ac:spMk id="9" creationId="{43DAA0EF-336D-4CDC-A9A2-8460363E27FE}"/>
          </ac:spMkLst>
        </pc:spChg>
        <pc:spChg chg="add del">
          <ac:chgData name="antonio alvarez" userId="52f34af4d703ec40" providerId="Windows Live" clId="Web-{D0D3310B-3C92-44DA-804C-3FD22EE632F3}" dt="2021-10-19T08:48:01.166" v="1030"/>
          <ac:spMkLst>
            <pc:docMk/>
            <pc:sldMk cId="2429583277" sldId="259"/>
            <ac:spMk id="11" creationId="{FD079A19-B31E-4129-A464-7547FF05AE33}"/>
          </ac:spMkLst>
        </pc:spChg>
        <pc:spChg chg="add">
          <ac:chgData name="antonio alvarez" userId="52f34af4d703ec40" providerId="Windows Live" clId="Web-{D0D3310B-3C92-44DA-804C-3FD22EE632F3}" dt="2021-10-19T08:49:32.199" v="1086"/>
          <ac:spMkLst>
            <pc:docMk/>
            <pc:sldMk cId="2429583277" sldId="259"/>
            <ac:spMk id="12" creationId="{2E442304-DDBD-4F7B-8017-36BCC863FB40}"/>
          </ac:spMkLst>
        </pc:spChg>
        <pc:spChg chg="add">
          <ac:chgData name="antonio alvarez" userId="52f34af4d703ec40" providerId="Windows Live" clId="Web-{D0D3310B-3C92-44DA-804C-3FD22EE632F3}" dt="2021-10-19T08:49:32.199" v="1086"/>
          <ac:spMkLst>
            <pc:docMk/>
            <pc:sldMk cId="2429583277" sldId="259"/>
            <ac:spMk id="14" creationId="{535742DD-1B16-4E9D-B715-0D74B4574A68}"/>
          </ac:spMkLst>
        </pc:spChg>
        <pc:graphicFrameChg chg="add del">
          <ac:chgData name="antonio alvarez" userId="52f34af4d703ec40" providerId="Windows Live" clId="Web-{D0D3310B-3C92-44DA-804C-3FD22EE632F3}" dt="2021-10-19T08:48:01.166" v="1030"/>
          <ac:graphicFrameMkLst>
            <pc:docMk/>
            <pc:sldMk cId="2429583277" sldId="259"/>
            <ac:graphicFrameMk id="5" creationId="{F2EA6E0B-C39D-4E4B-9D7E-CDCA06BB6A83}"/>
          </ac:graphicFrameMkLst>
        </pc:graphicFrameChg>
        <pc:graphicFrameChg chg="add mod modGraphic">
          <ac:chgData name="antonio alvarez" userId="52f34af4d703ec40" providerId="Windows Live" clId="Web-{D0D3310B-3C92-44DA-804C-3FD22EE632F3}" dt="2021-10-19T08:49:32.199" v="1086"/>
          <ac:graphicFrameMkLst>
            <pc:docMk/>
            <pc:sldMk cId="2429583277" sldId="259"/>
            <ac:graphicFrameMk id="7" creationId="{FE61BB8F-D6A6-466D-B183-DBD422CDA32F}"/>
          </ac:graphicFrameMkLst>
        </pc:graphicFrameChg>
      </pc:sldChg>
      <pc:sldChg chg="addSp delSp modSp new mod setBg">
        <pc:chgData name="antonio alvarez" userId="52f34af4d703ec40" providerId="Windows Live" clId="Web-{D0D3310B-3C92-44DA-804C-3FD22EE632F3}" dt="2021-10-19T09:03:42.670" v="1454"/>
        <pc:sldMkLst>
          <pc:docMk/>
          <pc:sldMk cId="1006953219" sldId="260"/>
        </pc:sldMkLst>
        <pc:spChg chg="mod">
          <ac:chgData name="antonio alvarez" userId="52f34af4d703ec40" providerId="Windows Live" clId="Web-{D0D3310B-3C92-44DA-804C-3FD22EE632F3}" dt="2021-10-19T09:03:42.670" v="1454"/>
          <ac:spMkLst>
            <pc:docMk/>
            <pc:sldMk cId="1006953219" sldId="260"/>
            <ac:spMk id="2" creationId="{56589653-0087-4890-A4C6-A12599B73E5B}"/>
          </ac:spMkLst>
        </pc:spChg>
        <pc:spChg chg="del mod">
          <ac:chgData name="antonio alvarez" userId="52f34af4d703ec40" providerId="Windows Live" clId="Web-{D0D3310B-3C92-44DA-804C-3FD22EE632F3}" dt="2021-10-19T09:02:53.388" v="1451"/>
          <ac:spMkLst>
            <pc:docMk/>
            <pc:sldMk cId="1006953219" sldId="260"/>
            <ac:spMk id="3" creationId="{16853A21-42EF-4656-9BDD-BD9B7B42FAD6}"/>
          </ac:spMkLst>
        </pc:spChg>
        <pc:spChg chg="add del">
          <ac:chgData name="antonio alvarez" userId="52f34af4d703ec40" providerId="Windows Live" clId="Web-{D0D3310B-3C92-44DA-804C-3FD22EE632F3}" dt="2021-10-19T09:03:42.670" v="1454"/>
          <ac:spMkLst>
            <pc:docMk/>
            <pc:sldMk cId="1006953219" sldId="260"/>
            <ac:spMk id="9" creationId="{43DAA0EF-336D-4CDC-A9A2-8460363E27FE}"/>
          </ac:spMkLst>
        </pc:spChg>
        <pc:spChg chg="add del">
          <ac:chgData name="antonio alvarez" userId="52f34af4d703ec40" providerId="Windows Live" clId="Web-{D0D3310B-3C92-44DA-804C-3FD22EE632F3}" dt="2021-10-19T09:03:42.670" v="1454"/>
          <ac:spMkLst>
            <pc:docMk/>
            <pc:sldMk cId="1006953219" sldId="260"/>
            <ac:spMk id="11" creationId="{FD079A19-B31E-4129-A464-7547FF05AE33}"/>
          </ac:spMkLst>
        </pc:spChg>
        <pc:spChg chg="add">
          <ac:chgData name="antonio alvarez" userId="52f34af4d703ec40" providerId="Windows Live" clId="Web-{D0D3310B-3C92-44DA-804C-3FD22EE632F3}" dt="2021-10-19T09:03:42.670" v="1454"/>
          <ac:spMkLst>
            <pc:docMk/>
            <pc:sldMk cId="1006953219" sldId="260"/>
            <ac:spMk id="13" creationId="{AC17DE74-01C9-4859-B65A-85CF999E8580}"/>
          </ac:spMkLst>
        </pc:spChg>
        <pc:spChg chg="add">
          <ac:chgData name="antonio alvarez" userId="52f34af4d703ec40" providerId="Windows Live" clId="Web-{D0D3310B-3C92-44DA-804C-3FD22EE632F3}" dt="2021-10-19T09:03:42.670" v="1454"/>
          <ac:spMkLst>
            <pc:docMk/>
            <pc:sldMk cId="1006953219" sldId="260"/>
            <ac:spMk id="14" creationId="{068C0432-0E90-4CC1-8CD3-D44A90DF07EF}"/>
          </ac:spMkLst>
        </pc:spChg>
        <pc:spChg chg="add del">
          <ac:chgData name="antonio alvarez" userId="52f34af4d703ec40" providerId="Windows Live" clId="Web-{D0D3310B-3C92-44DA-804C-3FD22EE632F3}" dt="2021-10-19T09:03:42.561" v="1453"/>
          <ac:spMkLst>
            <pc:docMk/>
            <pc:sldMk cId="1006953219" sldId="260"/>
            <ac:spMk id="16" creationId="{2E442304-DDBD-4F7B-8017-36BCC863FB40}"/>
          </ac:spMkLst>
        </pc:spChg>
        <pc:spChg chg="add del">
          <ac:chgData name="antonio alvarez" userId="52f34af4d703ec40" providerId="Windows Live" clId="Web-{D0D3310B-3C92-44DA-804C-3FD22EE632F3}" dt="2021-10-19T09:03:42.561" v="1453"/>
          <ac:spMkLst>
            <pc:docMk/>
            <pc:sldMk cId="1006953219" sldId="260"/>
            <ac:spMk id="18" creationId="{535742DD-1B16-4E9D-B715-0D74B4574A68}"/>
          </ac:spMkLst>
        </pc:spChg>
        <pc:graphicFrameChg chg="add mod modGraphic">
          <ac:chgData name="antonio alvarez" userId="52f34af4d703ec40" providerId="Windows Live" clId="Web-{D0D3310B-3C92-44DA-804C-3FD22EE632F3}" dt="2021-10-19T09:03:42.670" v="1454"/>
          <ac:graphicFrameMkLst>
            <pc:docMk/>
            <pc:sldMk cId="1006953219" sldId="260"/>
            <ac:graphicFrameMk id="5" creationId="{55AE6130-E54B-44BB-AE32-E586789D76D9}"/>
          </ac:graphicFrameMkLst>
        </pc:graphicFrameChg>
      </pc:sldChg>
      <pc:sldChg chg="addSp modSp new mod setBg">
        <pc:chgData name="antonio alvarez" userId="52f34af4d703ec40" providerId="Windows Live" clId="Web-{D0D3310B-3C92-44DA-804C-3FD22EE632F3}" dt="2021-10-19T09:13:47.074" v="1669" actId="20577"/>
        <pc:sldMkLst>
          <pc:docMk/>
          <pc:sldMk cId="2269838402" sldId="261"/>
        </pc:sldMkLst>
        <pc:spChg chg="mod">
          <ac:chgData name="antonio alvarez" userId="52f34af4d703ec40" providerId="Windows Live" clId="Web-{D0D3310B-3C92-44DA-804C-3FD22EE632F3}" dt="2021-10-19T09:12:15.556" v="1622"/>
          <ac:spMkLst>
            <pc:docMk/>
            <pc:sldMk cId="2269838402" sldId="261"/>
            <ac:spMk id="2" creationId="{E8FA187A-603E-40FE-8E2E-6246F49E6304}"/>
          </ac:spMkLst>
        </pc:spChg>
        <pc:spChg chg="mod">
          <ac:chgData name="antonio alvarez" userId="52f34af4d703ec40" providerId="Windows Live" clId="Web-{D0D3310B-3C92-44DA-804C-3FD22EE632F3}" dt="2021-10-19T09:13:47.074" v="1669" actId="20577"/>
          <ac:spMkLst>
            <pc:docMk/>
            <pc:sldMk cId="2269838402" sldId="261"/>
            <ac:spMk id="3" creationId="{90C31928-8847-4AE8-BC43-AC39F3BA03F7}"/>
          </ac:spMkLst>
        </pc:spChg>
        <pc:spChg chg="add">
          <ac:chgData name="antonio alvarez" userId="52f34af4d703ec40" providerId="Windows Live" clId="Web-{D0D3310B-3C92-44DA-804C-3FD22EE632F3}" dt="2021-10-19T09:12:15.556" v="1622"/>
          <ac:spMkLst>
            <pc:docMk/>
            <pc:sldMk cId="2269838402" sldId="261"/>
            <ac:spMk id="8" creationId="{C05CBC3C-2E5A-4839-8B9B-2E5A6ADF0F58}"/>
          </ac:spMkLst>
        </pc:spChg>
        <pc:spChg chg="add">
          <ac:chgData name="antonio alvarez" userId="52f34af4d703ec40" providerId="Windows Live" clId="Web-{D0D3310B-3C92-44DA-804C-3FD22EE632F3}" dt="2021-10-19T09:12:15.556" v="1622"/>
          <ac:spMkLst>
            <pc:docMk/>
            <pc:sldMk cId="2269838402" sldId="261"/>
            <ac:spMk id="10" creationId="{827FF362-FC97-4BF5-949B-D4ADFA26E457}"/>
          </ac:spMkLst>
        </pc:spChg>
      </pc:sldChg>
      <pc:sldChg chg="addSp delSp modSp new mod setBg">
        <pc:chgData name="antonio alvarez" userId="52f34af4d703ec40" providerId="Windows Live" clId="Web-{D0D3310B-3C92-44DA-804C-3FD22EE632F3}" dt="2021-10-19T09:18:06.126" v="1797"/>
        <pc:sldMkLst>
          <pc:docMk/>
          <pc:sldMk cId="664920291" sldId="262"/>
        </pc:sldMkLst>
        <pc:spChg chg="mod">
          <ac:chgData name="antonio alvarez" userId="52f34af4d703ec40" providerId="Windows Live" clId="Web-{D0D3310B-3C92-44DA-804C-3FD22EE632F3}" dt="2021-10-19T09:18:06.126" v="1797"/>
          <ac:spMkLst>
            <pc:docMk/>
            <pc:sldMk cId="664920291" sldId="262"/>
            <ac:spMk id="2" creationId="{82A8DEC8-2DAC-4ADA-A7EB-5336353891C5}"/>
          </ac:spMkLst>
        </pc:spChg>
        <pc:spChg chg="del mod">
          <ac:chgData name="antonio alvarez" userId="52f34af4d703ec40" providerId="Windows Live" clId="Web-{D0D3310B-3C92-44DA-804C-3FD22EE632F3}" dt="2021-10-19T09:17:37.391" v="1788"/>
          <ac:spMkLst>
            <pc:docMk/>
            <pc:sldMk cId="664920291" sldId="262"/>
            <ac:spMk id="3" creationId="{1090E10F-7112-49E4-BFCA-8143FAEAD0D4}"/>
          </ac:spMkLst>
        </pc:spChg>
        <pc:spChg chg="add del">
          <ac:chgData name="antonio alvarez" userId="52f34af4d703ec40" providerId="Windows Live" clId="Web-{D0D3310B-3C92-44DA-804C-3FD22EE632F3}" dt="2021-10-19T09:18:06.126" v="1797"/>
          <ac:spMkLst>
            <pc:docMk/>
            <pc:sldMk cId="664920291" sldId="262"/>
            <ac:spMk id="9" creationId="{247B6BBF-09F2-4A29-AE4E-3771E2924817}"/>
          </ac:spMkLst>
        </pc:spChg>
        <pc:spChg chg="add del">
          <ac:chgData name="antonio alvarez" userId="52f34af4d703ec40" providerId="Windows Live" clId="Web-{D0D3310B-3C92-44DA-804C-3FD22EE632F3}" dt="2021-10-19T09:18:06.126" v="1797"/>
          <ac:spMkLst>
            <pc:docMk/>
            <pc:sldMk cId="664920291" sldId="262"/>
            <ac:spMk id="11" creationId="{535742DD-1B16-4E9D-B715-0D74B4574A68}"/>
          </ac:spMkLst>
        </pc:spChg>
        <pc:spChg chg="add">
          <ac:chgData name="antonio alvarez" userId="52f34af4d703ec40" providerId="Windows Live" clId="Web-{D0D3310B-3C92-44DA-804C-3FD22EE632F3}" dt="2021-10-19T09:18:06.126" v="1797"/>
          <ac:spMkLst>
            <pc:docMk/>
            <pc:sldMk cId="664920291" sldId="262"/>
            <ac:spMk id="16" creationId="{2E442304-DDBD-4F7B-8017-36BCC863FB40}"/>
          </ac:spMkLst>
        </pc:spChg>
        <pc:spChg chg="add">
          <ac:chgData name="antonio alvarez" userId="52f34af4d703ec40" providerId="Windows Live" clId="Web-{D0D3310B-3C92-44DA-804C-3FD22EE632F3}" dt="2021-10-19T09:18:06.126" v="1797"/>
          <ac:spMkLst>
            <pc:docMk/>
            <pc:sldMk cId="664920291" sldId="262"/>
            <ac:spMk id="18" creationId="{535742DD-1B16-4E9D-B715-0D74B4574A68}"/>
          </ac:spMkLst>
        </pc:spChg>
        <pc:graphicFrameChg chg="add mod modGraphic">
          <ac:chgData name="antonio alvarez" userId="52f34af4d703ec40" providerId="Windows Live" clId="Web-{D0D3310B-3C92-44DA-804C-3FD22EE632F3}" dt="2021-10-19T09:18:06.126" v="1797"/>
          <ac:graphicFrameMkLst>
            <pc:docMk/>
            <pc:sldMk cId="664920291" sldId="262"/>
            <ac:graphicFrameMk id="5" creationId="{E4743758-25DC-414D-8002-2F9B8C6726DA}"/>
          </ac:graphicFrameMkLst>
        </pc:graphicFrameChg>
      </pc:sldChg>
      <pc:sldChg chg="addSp delSp modSp new mod setBg">
        <pc:chgData name="antonio alvarez" userId="52f34af4d703ec40" providerId="Windows Live" clId="Web-{D0D3310B-3C92-44DA-804C-3FD22EE632F3}" dt="2021-10-19T10:00:06.603" v="2001" actId="14100"/>
        <pc:sldMkLst>
          <pc:docMk/>
          <pc:sldMk cId="2003153295" sldId="263"/>
        </pc:sldMkLst>
        <pc:spChg chg="mod">
          <ac:chgData name="antonio alvarez" userId="52f34af4d703ec40" providerId="Windows Live" clId="Web-{D0D3310B-3C92-44DA-804C-3FD22EE632F3}" dt="2021-10-19T10:00:06.603" v="2001" actId="14100"/>
          <ac:spMkLst>
            <pc:docMk/>
            <pc:sldMk cId="2003153295" sldId="263"/>
            <ac:spMk id="2" creationId="{CC8709DF-2048-4FDC-AAD0-B4EEE2FEEC23}"/>
          </ac:spMkLst>
        </pc:spChg>
        <pc:spChg chg="mod">
          <ac:chgData name="antonio alvarez" userId="52f34af4d703ec40" providerId="Windows Live" clId="Web-{D0D3310B-3C92-44DA-804C-3FD22EE632F3}" dt="2021-10-19T09:59:57.993" v="2000" actId="14100"/>
          <ac:spMkLst>
            <pc:docMk/>
            <pc:sldMk cId="2003153295" sldId="263"/>
            <ac:spMk id="3" creationId="{67AA6515-FE59-4BDB-89C9-D541D1DEB35E}"/>
          </ac:spMkLst>
        </pc:spChg>
        <pc:spChg chg="add">
          <ac:chgData name="antonio alvarez" userId="52f34af4d703ec40" providerId="Windows Live" clId="Web-{D0D3310B-3C92-44DA-804C-3FD22EE632F3}" dt="2021-10-19T09:49:35.511" v="1987"/>
          <ac:spMkLst>
            <pc:docMk/>
            <pc:sldMk cId="2003153295" sldId="263"/>
            <ac:spMk id="5" creationId="{777A147A-9ED8-46B4-8660-1B3C2AA880B5}"/>
          </ac:spMkLst>
        </pc:spChg>
        <pc:spChg chg="add">
          <ac:chgData name="antonio alvarez" userId="52f34af4d703ec40" providerId="Windows Live" clId="Web-{D0D3310B-3C92-44DA-804C-3FD22EE632F3}" dt="2021-10-19T09:49:35.511" v="1987"/>
          <ac:spMkLst>
            <pc:docMk/>
            <pc:sldMk cId="2003153295" sldId="263"/>
            <ac:spMk id="6" creationId="{5D6C15A0-C087-4593-8414-2B4EC1CDC3DE}"/>
          </ac:spMkLst>
        </pc:spChg>
        <pc:spChg chg="add del">
          <ac:chgData name="antonio alvarez" userId="52f34af4d703ec40" providerId="Windows Live" clId="Web-{D0D3310B-3C92-44DA-804C-3FD22EE632F3}" dt="2021-10-19T09:49:35.480" v="1986"/>
          <ac:spMkLst>
            <pc:docMk/>
            <pc:sldMk cId="2003153295" sldId="263"/>
            <ac:spMk id="8" creationId="{AC17DE74-01C9-4859-B65A-85CF999E8580}"/>
          </ac:spMkLst>
        </pc:spChg>
        <pc:spChg chg="add del">
          <ac:chgData name="antonio alvarez" userId="52f34af4d703ec40" providerId="Windows Live" clId="Web-{D0D3310B-3C92-44DA-804C-3FD22EE632F3}" dt="2021-10-19T09:49:35.480" v="1986"/>
          <ac:spMkLst>
            <pc:docMk/>
            <pc:sldMk cId="2003153295" sldId="263"/>
            <ac:spMk id="10" creationId="{068C0432-0E90-4CC1-8CD3-D44A90DF07EF}"/>
          </ac:spMkLst>
        </pc:spChg>
      </pc:sldChg>
      <pc:sldChg chg="addSp delSp modSp new mod setBg">
        <pc:chgData name="antonio alvarez" userId="52f34af4d703ec40" providerId="Windows Live" clId="Web-{D0D3310B-3C92-44DA-804C-3FD22EE632F3}" dt="2021-10-19T17:08:42.098" v="2389" actId="20577"/>
        <pc:sldMkLst>
          <pc:docMk/>
          <pc:sldMk cId="3740192700" sldId="264"/>
        </pc:sldMkLst>
        <pc:spChg chg="mod">
          <ac:chgData name="antonio alvarez" userId="52f34af4d703ec40" providerId="Windows Live" clId="Web-{D0D3310B-3C92-44DA-804C-3FD22EE632F3}" dt="2021-10-19T16:04:44.823" v="2361"/>
          <ac:spMkLst>
            <pc:docMk/>
            <pc:sldMk cId="3740192700" sldId="264"/>
            <ac:spMk id="2" creationId="{235F9B3F-0375-4C07-A198-609AA1037609}"/>
          </ac:spMkLst>
        </pc:spChg>
        <pc:spChg chg="add del mod">
          <ac:chgData name="antonio alvarez" userId="52f34af4d703ec40" providerId="Windows Live" clId="Web-{D0D3310B-3C92-44DA-804C-3FD22EE632F3}" dt="2021-10-19T17:08:42.098" v="2389" actId="20577"/>
          <ac:spMkLst>
            <pc:docMk/>
            <pc:sldMk cId="3740192700" sldId="264"/>
            <ac:spMk id="3" creationId="{A29C49FD-91A0-4B60-BEDB-E86605ADBA23}"/>
          </ac:spMkLst>
        </pc:spChg>
        <pc:spChg chg="add del">
          <ac:chgData name="antonio alvarez" userId="52f34af4d703ec40" providerId="Windows Live" clId="Web-{D0D3310B-3C92-44DA-804C-3FD22EE632F3}" dt="2021-10-19T16:04:44.823" v="2361"/>
          <ac:spMkLst>
            <pc:docMk/>
            <pc:sldMk cId="3740192700" sldId="264"/>
            <ac:spMk id="6" creationId="{35DB3719-6FDC-4E5D-891D-FF40B7300F64}"/>
          </ac:spMkLst>
        </pc:spChg>
        <pc:spChg chg="add del">
          <ac:chgData name="antonio alvarez" userId="52f34af4d703ec40" providerId="Windows Live" clId="Web-{D0D3310B-3C92-44DA-804C-3FD22EE632F3}" dt="2021-10-19T12:31:01.890" v="2359"/>
          <ac:spMkLst>
            <pc:docMk/>
            <pc:sldMk cId="3740192700" sldId="264"/>
            <ac:spMk id="9" creationId="{35DB3719-6FDC-4E5D-891D-FF40B7300F64}"/>
          </ac:spMkLst>
        </pc:spChg>
        <pc:spChg chg="add del">
          <ac:chgData name="antonio alvarez" userId="52f34af4d703ec40" providerId="Windows Live" clId="Web-{D0D3310B-3C92-44DA-804C-3FD22EE632F3}" dt="2021-10-19T12:29:55.854" v="2346"/>
          <ac:spMkLst>
            <pc:docMk/>
            <pc:sldMk cId="3740192700" sldId="264"/>
            <ac:spMk id="11" creationId="{2E442304-DDBD-4F7B-8017-36BCC863FB40}"/>
          </ac:spMkLst>
        </pc:spChg>
        <pc:spChg chg="add del">
          <ac:chgData name="antonio alvarez" userId="52f34af4d703ec40" providerId="Windows Live" clId="Web-{D0D3310B-3C92-44DA-804C-3FD22EE632F3}" dt="2021-10-19T12:29:55.854" v="2346"/>
          <ac:spMkLst>
            <pc:docMk/>
            <pc:sldMk cId="3740192700" sldId="264"/>
            <ac:spMk id="12" creationId="{535742DD-1B16-4E9D-B715-0D74B4574A68}"/>
          </ac:spMkLst>
        </pc:spChg>
        <pc:spChg chg="add del">
          <ac:chgData name="antonio alvarez" userId="52f34af4d703ec40" providerId="Windows Live" clId="Web-{D0D3310B-3C92-44DA-804C-3FD22EE632F3}" dt="2021-10-19T12:29:59.198" v="2348"/>
          <ac:spMkLst>
            <pc:docMk/>
            <pc:sldMk cId="3740192700" sldId="264"/>
            <ac:spMk id="13" creationId="{247B6BBF-09F2-4A29-AE4E-3771E2924817}"/>
          </ac:spMkLst>
        </pc:spChg>
        <pc:spChg chg="add del">
          <ac:chgData name="antonio alvarez" userId="52f34af4d703ec40" providerId="Windows Live" clId="Web-{D0D3310B-3C92-44DA-804C-3FD22EE632F3}" dt="2021-10-19T12:29:53.041" v="2344"/>
          <ac:spMkLst>
            <pc:docMk/>
            <pc:sldMk cId="3740192700" sldId="264"/>
            <ac:spMk id="14" creationId="{2E442304-DDBD-4F7B-8017-36BCC863FB40}"/>
          </ac:spMkLst>
        </pc:spChg>
        <pc:spChg chg="add del">
          <ac:chgData name="antonio alvarez" userId="52f34af4d703ec40" providerId="Windows Live" clId="Web-{D0D3310B-3C92-44DA-804C-3FD22EE632F3}" dt="2021-10-19T12:29:59.198" v="2348"/>
          <ac:spMkLst>
            <pc:docMk/>
            <pc:sldMk cId="3740192700" sldId="264"/>
            <ac:spMk id="15" creationId="{535742DD-1B16-4E9D-B715-0D74B4574A68}"/>
          </ac:spMkLst>
        </pc:spChg>
        <pc:spChg chg="add del">
          <ac:chgData name="antonio alvarez" userId="52f34af4d703ec40" providerId="Windows Live" clId="Web-{D0D3310B-3C92-44DA-804C-3FD22EE632F3}" dt="2021-10-19T12:29:53.041" v="2344"/>
          <ac:spMkLst>
            <pc:docMk/>
            <pc:sldMk cId="3740192700" sldId="264"/>
            <ac:spMk id="16" creationId="{535742DD-1B16-4E9D-B715-0D74B4574A68}"/>
          </ac:spMkLst>
        </pc:spChg>
        <pc:spChg chg="add del">
          <ac:chgData name="antonio alvarez" userId="52f34af4d703ec40" providerId="Windows Live" clId="Web-{D0D3310B-3C92-44DA-804C-3FD22EE632F3}" dt="2021-10-19T12:30:02.120" v="2350"/>
          <ac:spMkLst>
            <pc:docMk/>
            <pc:sldMk cId="3740192700" sldId="264"/>
            <ac:spMk id="17" creationId="{35DB3719-6FDC-4E5D-891D-FF40B7300F64}"/>
          </ac:spMkLst>
        </pc:spChg>
        <pc:spChg chg="add del">
          <ac:chgData name="antonio alvarez" userId="52f34af4d703ec40" providerId="Windows Live" clId="Web-{D0D3310B-3C92-44DA-804C-3FD22EE632F3}" dt="2021-10-19T12:30:05.074" v="2352"/>
          <ac:spMkLst>
            <pc:docMk/>
            <pc:sldMk cId="3740192700" sldId="264"/>
            <ac:spMk id="18" creationId="{35DB3719-6FDC-4E5D-891D-FF40B7300F64}"/>
          </ac:spMkLst>
        </pc:spChg>
        <pc:spChg chg="add del">
          <ac:chgData name="antonio alvarez" userId="52f34af4d703ec40" providerId="Windows Live" clId="Web-{D0D3310B-3C92-44DA-804C-3FD22EE632F3}" dt="2021-10-19T12:30:07.714" v="2354"/>
          <ac:spMkLst>
            <pc:docMk/>
            <pc:sldMk cId="3740192700" sldId="264"/>
            <ac:spMk id="19" creationId="{35DB3719-6FDC-4E5D-891D-FF40B7300F64}"/>
          </ac:spMkLst>
        </pc:spChg>
        <pc:spChg chg="add del">
          <ac:chgData name="antonio alvarez" userId="52f34af4d703ec40" providerId="Windows Live" clId="Web-{D0D3310B-3C92-44DA-804C-3FD22EE632F3}" dt="2021-10-19T12:31:00.046" v="2358"/>
          <ac:spMkLst>
            <pc:docMk/>
            <pc:sldMk cId="3740192700" sldId="264"/>
            <ac:spMk id="20" creationId="{35DB3719-6FDC-4E5D-891D-FF40B7300F64}"/>
          </ac:spMkLst>
        </pc:spChg>
        <pc:spChg chg="add del">
          <ac:chgData name="antonio alvarez" userId="52f34af4d703ec40" providerId="Windows Live" clId="Web-{D0D3310B-3C92-44DA-804C-3FD22EE632F3}" dt="2021-10-19T12:30:58.515" v="2357"/>
          <ac:spMkLst>
            <pc:docMk/>
            <pc:sldMk cId="3740192700" sldId="264"/>
            <ac:spMk id="25" creationId="{2E442304-DDBD-4F7B-8017-36BCC863FB40}"/>
          </ac:spMkLst>
        </pc:spChg>
        <pc:spChg chg="add del">
          <ac:chgData name="antonio alvarez" userId="52f34af4d703ec40" providerId="Windows Live" clId="Web-{D0D3310B-3C92-44DA-804C-3FD22EE632F3}" dt="2021-10-19T12:30:58.515" v="2357"/>
          <ac:spMkLst>
            <pc:docMk/>
            <pc:sldMk cId="3740192700" sldId="264"/>
            <ac:spMk id="27" creationId="{535742DD-1B16-4E9D-B715-0D74B4574A68}"/>
          </ac:spMkLst>
        </pc:spChg>
        <pc:graphicFrameChg chg="add del mod modGraphic">
          <ac:chgData name="antonio alvarez" userId="52f34af4d703ec40" providerId="Windows Live" clId="Web-{D0D3310B-3C92-44DA-804C-3FD22EE632F3}" dt="2021-10-19T12:31:01.890" v="2359"/>
          <ac:graphicFrameMkLst>
            <pc:docMk/>
            <pc:sldMk cId="3740192700" sldId="264"/>
            <ac:graphicFrameMk id="5" creationId="{59BD044D-3628-480E-A8BB-C6327C417E74}"/>
          </ac:graphicFrameMkLst>
        </pc:graphicFrameChg>
        <pc:graphicFrameChg chg="add del">
          <ac:chgData name="antonio alvarez" userId="52f34af4d703ec40" providerId="Windows Live" clId="Web-{D0D3310B-3C92-44DA-804C-3FD22EE632F3}" dt="2021-10-19T16:04:44.823" v="2361"/>
          <ac:graphicFrameMkLst>
            <pc:docMk/>
            <pc:sldMk cId="3740192700" sldId="264"/>
            <ac:graphicFrameMk id="7" creationId="{D09B45B7-EB24-4988-A71D-1937F5546A6D}"/>
          </ac:graphicFrameMkLst>
        </pc:graphicFrameChg>
      </pc:sldChg>
      <pc:sldMasterChg chg="add del addSldLayout delSldLayout">
        <pc:chgData name="antonio alvarez" userId="52f34af4d703ec40" providerId="Windows Live" clId="Web-{D0D3310B-3C92-44DA-804C-3FD22EE632F3}" dt="2021-10-19T08:13:26.574" v="21"/>
        <pc:sldMasterMkLst>
          <pc:docMk/>
          <pc:sldMasterMk cId="2933118997" sldId="2147483648"/>
        </pc:sldMasterMkLst>
        <pc:sldLayoutChg chg="add del">
          <pc:chgData name="antonio alvarez" userId="52f34af4d703ec40" providerId="Windows Live" clId="Web-{D0D3310B-3C92-44DA-804C-3FD22EE632F3}" dt="2021-10-19T08:13:26.574" v="21"/>
          <pc:sldLayoutMkLst>
            <pc:docMk/>
            <pc:sldMasterMk cId="2933118997" sldId="2147483648"/>
            <pc:sldLayoutMk cId="2288191458" sldId="2147483649"/>
          </pc:sldLayoutMkLst>
        </pc:sldLayoutChg>
        <pc:sldLayoutChg chg="add del">
          <pc:chgData name="antonio alvarez" userId="52f34af4d703ec40" providerId="Windows Live" clId="Web-{D0D3310B-3C92-44DA-804C-3FD22EE632F3}" dt="2021-10-19T08:13:26.574" v="21"/>
          <pc:sldLayoutMkLst>
            <pc:docMk/>
            <pc:sldMasterMk cId="2933118997" sldId="2147483648"/>
            <pc:sldLayoutMk cId="3398174421" sldId="2147483650"/>
          </pc:sldLayoutMkLst>
        </pc:sldLayoutChg>
        <pc:sldLayoutChg chg="add del">
          <pc:chgData name="antonio alvarez" userId="52f34af4d703ec40" providerId="Windows Live" clId="Web-{D0D3310B-3C92-44DA-804C-3FD22EE632F3}" dt="2021-10-19T08:13:26.574" v="21"/>
          <pc:sldLayoutMkLst>
            <pc:docMk/>
            <pc:sldMasterMk cId="2933118997" sldId="2147483648"/>
            <pc:sldLayoutMk cId="2339700568" sldId="2147483651"/>
          </pc:sldLayoutMkLst>
        </pc:sldLayoutChg>
        <pc:sldLayoutChg chg="add del">
          <pc:chgData name="antonio alvarez" userId="52f34af4d703ec40" providerId="Windows Live" clId="Web-{D0D3310B-3C92-44DA-804C-3FD22EE632F3}" dt="2021-10-19T08:13:26.574" v="21"/>
          <pc:sldLayoutMkLst>
            <pc:docMk/>
            <pc:sldMasterMk cId="2933118997" sldId="2147483648"/>
            <pc:sldLayoutMk cId="979029867" sldId="2147483652"/>
          </pc:sldLayoutMkLst>
        </pc:sldLayoutChg>
        <pc:sldLayoutChg chg="add del">
          <pc:chgData name="antonio alvarez" userId="52f34af4d703ec40" providerId="Windows Live" clId="Web-{D0D3310B-3C92-44DA-804C-3FD22EE632F3}" dt="2021-10-19T08:13:26.574" v="21"/>
          <pc:sldLayoutMkLst>
            <pc:docMk/>
            <pc:sldMasterMk cId="2933118997" sldId="2147483648"/>
            <pc:sldLayoutMk cId="1752394269" sldId="2147483653"/>
          </pc:sldLayoutMkLst>
        </pc:sldLayoutChg>
        <pc:sldLayoutChg chg="add del">
          <pc:chgData name="antonio alvarez" userId="52f34af4d703ec40" providerId="Windows Live" clId="Web-{D0D3310B-3C92-44DA-804C-3FD22EE632F3}" dt="2021-10-19T08:13:26.574" v="21"/>
          <pc:sldLayoutMkLst>
            <pc:docMk/>
            <pc:sldMasterMk cId="2933118997" sldId="2147483648"/>
            <pc:sldLayoutMk cId="3630658609" sldId="2147483654"/>
          </pc:sldLayoutMkLst>
        </pc:sldLayoutChg>
        <pc:sldLayoutChg chg="add del">
          <pc:chgData name="antonio alvarez" userId="52f34af4d703ec40" providerId="Windows Live" clId="Web-{D0D3310B-3C92-44DA-804C-3FD22EE632F3}" dt="2021-10-19T08:13:26.574" v="21"/>
          <pc:sldLayoutMkLst>
            <pc:docMk/>
            <pc:sldMasterMk cId="2933118997" sldId="2147483648"/>
            <pc:sldLayoutMk cId="3682375612" sldId="2147483655"/>
          </pc:sldLayoutMkLst>
        </pc:sldLayoutChg>
        <pc:sldLayoutChg chg="add del">
          <pc:chgData name="antonio alvarez" userId="52f34af4d703ec40" providerId="Windows Live" clId="Web-{D0D3310B-3C92-44DA-804C-3FD22EE632F3}" dt="2021-10-19T08:13:26.574" v="21"/>
          <pc:sldLayoutMkLst>
            <pc:docMk/>
            <pc:sldMasterMk cId="2933118997" sldId="2147483648"/>
            <pc:sldLayoutMk cId="1360449816" sldId="2147483656"/>
          </pc:sldLayoutMkLst>
        </pc:sldLayoutChg>
        <pc:sldLayoutChg chg="add del">
          <pc:chgData name="antonio alvarez" userId="52f34af4d703ec40" providerId="Windows Live" clId="Web-{D0D3310B-3C92-44DA-804C-3FD22EE632F3}" dt="2021-10-19T08:13:26.574" v="21"/>
          <pc:sldLayoutMkLst>
            <pc:docMk/>
            <pc:sldMasterMk cId="2933118997" sldId="2147483648"/>
            <pc:sldLayoutMk cId="383603595" sldId="2147483657"/>
          </pc:sldLayoutMkLst>
        </pc:sldLayoutChg>
        <pc:sldLayoutChg chg="add del">
          <pc:chgData name="antonio alvarez" userId="52f34af4d703ec40" providerId="Windows Live" clId="Web-{D0D3310B-3C92-44DA-804C-3FD22EE632F3}" dt="2021-10-19T08:13:26.574" v="21"/>
          <pc:sldLayoutMkLst>
            <pc:docMk/>
            <pc:sldMasterMk cId="2933118997" sldId="2147483648"/>
            <pc:sldLayoutMk cId="541863252" sldId="2147483658"/>
          </pc:sldLayoutMkLst>
        </pc:sldLayoutChg>
        <pc:sldLayoutChg chg="add del">
          <pc:chgData name="antonio alvarez" userId="52f34af4d703ec40" providerId="Windows Live" clId="Web-{D0D3310B-3C92-44DA-804C-3FD22EE632F3}" dt="2021-10-19T08:13:26.574" v="21"/>
          <pc:sldLayoutMkLst>
            <pc:docMk/>
            <pc:sldMasterMk cId="2933118997" sldId="2147483648"/>
            <pc:sldLayoutMk cId="2215096201" sldId="2147483659"/>
          </pc:sldLayoutMkLst>
        </pc:sldLayoutChg>
      </pc:sldMasterChg>
      <pc:sldMasterChg chg="add addSldLayout">
        <pc:chgData name="antonio alvarez" userId="52f34af4d703ec40" providerId="Windows Live" clId="Web-{D0D3310B-3C92-44DA-804C-3FD22EE632F3}" dt="2021-10-19T08:13:26.574" v="21"/>
        <pc:sldMasterMkLst>
          <pc:docMk/>
          <pc:sldMasterMk cId="254129003" sldId="2147483673"/>
        </pc:sldMasterMkLst>
        <pc:sldLayoutChg chg="add">
          <pc:chgData name="antonio alvarez" userId="52f34af4d703ec40" providerId="Windows Live" clId="Web-{D0D3310B-3C92-44DA-804C-3FD22EE632F3}" dt="2021-10-19T08:13:26.574" v="21"/>
          <pc:sldLayoutMkLst>
            <pc:docMk/>
            <pc:sldMasterMk cId="254129003" sldId="2147483673"/>
            <pc:sldLayoutMk cId="3619291193" sldId="2147483662"/>
          </pc:sldLayoutMkLst>
        </pc:sldLayoutChg>
        <pc:sldLayoutChg chg="add">
          <pc:chgData name="antonio alvarez" userId="52f34af4d703ec40" providerId="Windows Live" clId="Web-{D0D3310B-3C92-44DA-804C-3FD22EE632F3}" dt="2021-10-19T08:13:26.574" v="21"/>
          <pc:sldLayoutMkLst>
            <pc:docMk/>
            <pc:sldMasterMk cId="254129003" sldId="2147483673"/>
            <pc:sldLayoutMk cId="3241970632" sldId="2147483663"/>
          </pc:sldLayoutMkLst>
        </pc:sldLayoutChg>
        <pc:sldLayoutChg chg="add">
          <pc:chgData name="antonio alvarez" userId="52f34af4d703ec40" providerId="Windows Live" clId="Web-{D0D3310B-3C92-44DA-804C-3FD22EE632F3}" dt="2021-10-19T08:13:26.574" v="21"/>
          <pc:sldLayoutMkLst>
            <pc:docMk/>
            <pc:sldMasterMk cId="254129003" sldId="2147483673"/>
            <pc:sldLayoutMk cId="464039475" sldId="2147483664"/>
          </pc:sldLayoutMkLst>
        </pc:sldLayoutChg>
        <pc:sldLayoutChg chg="add">
          <pc:chgData name="antonio alvarez" userId="52f34af4d703ec40" providerId="Windows Live" clId="Web-{D0D3310B-3C92-44DA-804C-3FD22EE632F3}" dt="2021-10-19T08:13:26.574" v="21"/>
          <pc:sldLayoutMkLst>
            <pc:docMk/>
            <pc:sldMasterMk cId="254129003" sldId="2147483673"/>
            <pc:sldLayoutMk cId="2812121791" sldId="2147483665"/>
          </pc:sldLayoutMkLst>
        </pc:sldLayoutChg>
        <pc:sldLayoutChg chg="add">
          <pc:chgData name="antonio alvarez" userId="52f34af4d703ec40" providerId="Windows Live" clId="Web-{D0D3310B-3C92-44DA-804C-3FD22EE632F3}" dt="2021-10-19T08:13:26.574" v="21"/>
          <pc:sldLayoutMkLst>
            <pc:docMk/>
            <pc:sldMasterMk cId="254129003" sldId="2147483673"/>
            <pc:sldLayoutMk cId="1811443945" sldId="2147483666"/>
          </pc:sldLayoutMkLst>
        </pc:sldLayoutChg>
        <pc:sldLayoutChg chg="add">
          <pc:chgData name="antonio alvarez" userId="52f34af4d703ec40" providerId="Windows Live" clId="Web-{D0D3310B-3C92-44DA-804C-3FD22EE632F3}" dt="2021-10-19T08:13:26.574" v="21"/>
          <pc:sldLayoutMkLst>
            <pc:docMk/>
            <pc:sldMasterMk cId="254129003" sldId="2147483673"/>
            <pc:sldLayoutMk cId="1703819734" sldId="2147483667"/>
          </pc:sldLayoutMkLst>
        </pc:sldLayoutChg>
        <pc:sldLayoutChg chg="add">
          <pc:chgData name="antonio alvarez" userId="52f34af4d703ec40" providerId="Windows Live" clId="Web-{D0D3310B-3C92-44DA-804C-3FD22EE632F3}" dt="2021-10-19T08:13:26.574" v="21"/>
          <pc:sldLayoutMkLst>
            <pc:docMk/>
            <pc:sldMasterMk cId="254129003" sldId="2147483673"/>
            <pc:sldLayoutMk cId="384032375" sldId="2147483668"/>
          </pc:sldLayoutMkLst>
        </pc:sldLayoutChg>
        <pc:sldLayoutChg chg="add">
          <pc:chgData name="antonio alvarez" userId="52f34af4d703ec40" providerId="Windows Live" clId="Web-{D0D3310B-3C92-44DA-804C-3FD22EE632F3}" dt="2021-10-19T08:13:26.574" v="21"/>
          <pc:sldLayoutMkLst>
            <pc:docMk/>
            <pc:sldMasterMk cId="254129003" sldId="2147483673"/>
            <pc:sldLayoutMk cId="1646945206" sldId="2147483669"/>
          </pc:sldLayoutMkLst>
        </pc:sldLayoutChg>
        <pc:sldLayoutChg chg="add">
          <pc:chgData name="antonio alvarez" userId="52f34af4d703ec40" providerId="Windows Live" clId="Web-{D0D3310B-3C92-44DA-804C-3FD22EE632F3}" dt="2021-10-19T08:13:26.574" v="21"/>
          <pc:sldLayoutMkLst>
            <pc:docMk/>
            <pc:sldMasterMk cId="254129003" sldId="2147483673"/>
            <pc:sldLayoutMk cId="870806491" sldId="2147483670"/>
          </pc:sldLayoutMkLst>
        </pc:sldLayoutChg>
        <pc:sldLayoutChg chg="add">
          <pc:chgData name="antonio alvarez" userId="52f34af4d703ec40" providerId="Windows Live" clId="Web-{D0D3310B-3C92-44DA-804C-3FD22EE632F3}" dt="2021-10-19T08:13:26.574" v="21"/>
          <pc:sldLayoutMkLst>
            <pc:docMk/>
            <pc:sldMasterMk cId="254129003" sldId="2147483673"/>
            <pc:sldLayoutMk cId="994331744" sldId="2147483671"/>
          </pc:sldLayoutMkLst>
        </pc:sldLayoutChg>
        <pc:sldLayoutChg chg="add">
          <pc:chgData name="antonio alvarez" userId="52f34af4d703ec40" providerId="Windows Live" clId="Web-{D0D3310B-3C92-44DA-804C-3FD22EE632F3}" dt="2021-10-19T08:13:26.574" v="21"/>
          <pc:sldLayoutMkLst>
            <pc:docMk/>
            <pc:sldMasterMk cId="254129003" sldId="2147483673"/>
            <pc:sldLayoutMk cId="2742661059" sldId="2147483672"/>
          </pc:sldLayoutMkLst>
        </pc:sldLayoutChg>
      </pc:sldMasterChg>
      <pc:sldMasterChg chg="add del addSldLayout delSldLayout">
        <pc:chgData name="antonio alvarez" userId="52f34af4d703ec40" providerId="Windows Live" clId="Web-{D0D3310B-3C92-44DA-804C-3FD22EE632F3}" dt="2021-10-19T08:13:26.480" v="20"/>
        <pc:sldMasterMkLst>
          <pc:docMk/>
          <pc:sldMasterMk cId="2727494947" sldId="2147483705"/>
        </pc:sldMasterMkLst>
        <pc:sldLayoutChg chg="add del">
          <pc:chgData name="antonio alvarez" userId="52f34af4d703ec40" providerId="Windows Live" clId="Web-{D0D3310B-3C92-44DA-804C-3FD22EE632F3}" dt="2021-10-19T08:13:26.480" v="20"/>
          <pc:sldLayoutMkLst>
            <pc:docMk/>
            <pc:sldMasterMk cId="2727494947" sldId="2147483705"/>
            <pc:sldLayoutMk cId="1956959501" sldId="2147483694"/>
          </pc:sldLayoutMkLst>
        </pc:sldLayoutChg>
        <pc:sldLayoutChg chg="add del">
          <pc:chgData name="antonio alvarez" userId="52f34af4d703ec40" providerId="Windows Live" clId="Web-{D0D3310B-3C92-44DA-804C-3FD22EE632F3}" dt="2021-10-19T08:13:26.480" v="20"/>
          <pc:sldLayoutMkLst>
            <pc:docMk/>
            <pc:sldMasterMk cId="2727494947" sldId="2147483705"/>
            <pc:sldLayoutMk cId="792873197" sldId="2147483695"/>
          </pc:sldLayoutMkLst>
        </pc:sldLayoutChg>
        <pc:sldLayoutChg chg="add del">
          <pc:chgData name="antonio alvarez" userId="52f34af4d703ec40" providerId="Windows Live" clId="Web-{D0D3310B-3C92-44DA-804C-3FD22EE632F3}" dt="2021-10-19T08:13:26.480" v="20"/>
          <pc:sldLayoutMkLst>
            <pc:docMk/>
            <pc:sldMasterMk cId="2727494947" sldId="2147483705"/>
            <pc:sldLayoutMk cId="1661579993" sldId="2147483696"/>
          </pc:sldLayoutMkLst>
        </pc:sldLayoutChg>
        <pc:sldLayoutChg chg="add del">
          <pc:chgData name="antonio alvarez" userId="52f34af4d703ec40" providerId="Windows Live" clId="Web-{D0D3310B-3C92-44DA-804C-3FD22EE632F3}" dt="2021-10-19T08:13:26.480" v="20"/>
          <pc:sldLayoutMkLst>
            <pc:docMk/>
            <pc:sldMasterMk cId="2727494947" sldId="2147483705"/>
            <pc:sldLayoutMk cId="692599682" sldId="2147483697"/>
          </pc:sldLayoutMkLst>
        </pc:sldLayoutChg>
        <pc:sldLayoutChg chg="add del">
          <pc:chgData name="antonio alvarez" userId="52f34af4d703ec40" providerId="Windows Live" clId="Web-{D0D3310B-3C92-44DA-804C-3FD22EE632F3}" dt="2021-10-19T08:13:26.480" v="20"/>
          <pc:sldLayoutMkLst>
            <pc:docMk/>
            <pc:sldMasterMk cId="2727494947" sldId="2147483705"/>
            <pc:sldLayoutMk cId="697420850" sldId="2147483698"/>
          </pc:sldLayoutMkLst>
        </pc:sldLayoutChg>
        <pc:sldLayoutChg chg="add del">
          <pc:chgData name="antonio alvarez" userId="52f34af4d703ec40" providerId="Windows Live" clId="Web-{D0D3310B-3C92-44DA-804C-3FD22EE632F3}" dt="2021-10-19T08:13:26.480" v="20"/>
          <pc:sldLayoutMkLst>
            <pc:docMk/>
            <pc:sldMasterMk cId="2727494947" sldId="2147483705"/>
            <pc:sldLayoutMk cId="3340382829" sldId="2147483699"/>
          </pc:sldLayoutMkLst>
        </pc:sldLayoutChg>
        <pc:sldLayoutChg chg="add del">
          <pc:chgData name="antonio alvarez" userId="52f34af4d703ec40" providerId="Windows Live" clId="Web-{D0D3310B-3C92-44DA-804C-3FD22EE632F3}" dt="2021-10-19T08:13:26.480" v="20"/>
          <pc:sldLayoutMkLst>
            <pc:docMk/>
            <pc:sldMasterMk cId="2727494947" sldId="2147483705"/>
            <pc:sldLayoutMk cId="6172503" sldId="2147483700"/>
          </pc:sldLayoutMkLst>
        </pc:sldLayoutChg>
        <pc:sldLayoutChg chg="add del">
          <pc:chgData name="antonio alvarez" userId="52f34af4d703ec40" providerId="Windows Live" clId="Web-{D0D3310B-3C92-44DA-804C-3FD22EE632F3}" dt="2021-10-19T08:13:26.480" v="20"/>
          <pc:sldLayoutMkLst>
            <pc:docMk/>
            <pc:sldMasterMk cId="2727494947" sldId="2147483705"/>
            <pc:sldLayoutMk cId="701578159" sldId="2147483701"/>
          </pc:sldLayoutMkLst>
        </pc:sldLayoutChg>
        <pc:sldLayoutChg chg="add del">
          <pc:chgData name="antonio alvarez" userId="52f34af4d703ec40" providerId="Windows Live" clId="Web-{D0D3310B-3C92-44DA-804C-3FD22EE632F3}" dt="2021-10-19T08:13:26.480" v="20"/>
          <pc:sldLayoutMkLst>
            <pc:docMk/>
            <pc:sldMasterMk cId="2727494947" sldId="2147483705"/>
            <pc:sldLayoutMk cId="2453188237" sldId="2147483702"/>
          </pc:sldLayoutMkLst>
        </pc:sldLayoutChg>
        <pc:sldLayoutChg chg="add del">
          <pc:chgData name="antonio alvarez" userId="52f34af4d703ec40" providerId="Windows Live" clId="Web-{D0D3310B-3C92-44DA-804C-3FD22EE632F3}" dt="2021-10-19T08:13:26.480" v="20"/>
          <pc:sldLayoutMkLst>
            <pc:docMk/>
            <pc:sldMasterMk cId="2727494947" sldId="2147483705"/>
            <pc:sldLayoutMk cId="1536751309" sldId="2147483703"/>
          </pc:sldLayoutMkLst>
        </pc:sldLayoutChg>
        <pc:sldLayoutChg chg="add del">
          <pc:chgData name="antonio alvarez" userId="52f34af4d703ec40" providerId="Windows Live" clId="Web-{D0D3310B-3C92-44DA-804C-3FD22EE632F3}" dt="2021-10-19T08:13:26.480" v="20"/>
          <pc:sldLayoutMkLst>
            <pc:docMk/>
            <pc:sldMasterMk cId="2727494947" sldId="2147483705"/>
            <pc:sldLayoutMk cId="1565070471" sldId="2147483704"/>
          </pc:sldLayoutMkLst>
        </pc:sldLayoutChg>
      </pc:sldMasterChg>
    </pc:docChg>
  </pc:docChgLst>
  <pc:docChgLst>
    <pc:chgData name="antonio alvarez" userId="52f34af4d703ec40" providerId="Windows Live" clId="Web-{E8786D3C-5044-475C-9B48-15978930230C}"/>
    <pc:docChg chg="mod modSld modMainMaster">
      <pc:chgData name="antonio alvarez" userId="52f34af4d703ec40" providerId="Windows Live" clId="Web-{E8786D3C-5044-475C-9B48-15978930230C}" dt="2021-11-01T19:23:16.704" v="3"/>
      <pc:docMkLst>
        <pc:docMk/>
      </pc:docMkLst>
      <pc:sldChg chg="addSp delSp modSp">
        <pc:chgData name="antonio alvarez" userId="52f34af4d703ec40" providerId="Windows Live" clId="Web-{E8786D3C-5044-475C-9B48-15978930230C}" dt="2021-11-01T19:23:05.345" v="2"/>
        <pc:sldMkLst>
          <pc:docMk/>
          <pc:sldMk cId="2406273178" sldId="256"/>
        </pc:sldMkLst>
        <pc:spChg chg="add del mod">
          <ac:chgData name="antonio alvarez" userId="52f34af4d703ec40" providerId="Windows Live" clId="Web-{E8786D3C-5044-475C-9B48-15978930230C}" dt="2021-11-01T19:23:05.345" v="2"/>
          <ac:spMkLst>
            <pc:docMk/>
            <pc:sldMk cId="2406273178" sldId="256"/>
            <ac:spMk id="4" creationId="{71530CD1-7EA1-4B5A-BAE2-256C95251B81}"/>
          </ac:spMkLst>
        </pc:spChg>
        <pc:spChg chg="add del mod">
          <ac:chgData name="antonio alvarez" userId="52f34af4d703ec40" providerId="Windows Live" clId="Web-{E8786D3C-5044-475C-9B48-15978930230C}" dt="2021-11-01T19:23:05.345" v="2"/>
          <ac:spMkLst>
            <pc:docMk/>
            <pc:sldMk cId="2406273178" sldId="256"/>
            <ac:spMk id="7" creationId="{E6FE488D-51AF-47BA-825E-ACD237F702B0}"/>
          </ac:spMkLst>
        </pc:spChg>
      </pc:sldChg>
      <pc:sldChg chg="addSp modSp">
        <pc:chgData name="antonio alvarez" userId="52f34af4d703ec40" providerId="Windows Live" clId="Web-{E8786D3C-5044-475C-9B48-15978930230C}" dt="2021-11-01T19:23:16.704" v="3"/>
        <pc:sldMkLst>
          <pc:docMk/>
          <pc:sldMk cId="3963854271" sldId="257"/>
        </pc:sldMkLst>
        <pc:spChg chg="add mod">
          <ac:chgData name="antonio alvarez" userId="52f34af4d703ec40" providerId="Windows Live" clId="Web-{E8786D3C-5044-475C-9B48-15978930230C}" dt="2021-11-01T19:23:16.704" v="3"/>
          <ac:spMkLst>
            <pc:docMk/>
            <pc:sldMk cId="3963854271" sldId="257"/>
            <ac:spMk id="27" creationId="{BF23DCCA-F405-4CE3-884D-3C833CDF7BDF}"/>
          </ac:spMkLst>
        </pc:spChg>
        <pc:spChg chg="add mod">
          <ac:chgData name="antonio alvarez" userId="52f34af4d703ec40" providerId="Windows Live" clId="Web-{E8786D3C-5044-475C-9B48-15978930230C}" dt="2021-11-01T19:23:16.704" v="3"/>
          <ac:spMkLst>
            <pc:docMk/>
            <pc:sldMk cId="3963854271" sldId="257"/>
            <ac:spMk id="28" creationId="{0699B8C6-01E2-45C3-932B-CD7A3BECB574}"/>
          </ac:spMkLst>
        </pc:spChg>
      </pc:sldChg>
      <pc:sldChg chg="addSp modSp">
        <pc:chgData name="antonio alvarez" userId="52f34af4d703ec40" providerId="Windows Live" clId="Web-{E8786D3C-5044-475C-9B48-15978930230C}" dt="2021-11-01T19:23:16.704" v="3"/>
        <pc:sldMkLst>
          <pc:docMk/>
          <pc:sldMk cId="1020374123" sldId="258"/>
        </pc:sldMkLst>
        <pc:spChg chg="add mod">
          <ac:chgData name="antonio alvarez" userId="52f34af4d703ec40" providerId="Windows Live" clId="Web-{E8786D3C-5044-475C-9B48-15978930230C}" dt="2021-11-01T19:23:16.704" v="3"/>
          <ac:spMkLst>
            <pc:docMk/>
            <pc:sldMk cId="1020374123" sldId="258"/>
            <ac:spMk id="4" creationId="{8BE9D104-8061-4353-BEC4-FF923B91F5BA}"/>
          </ac:spMkLst>
        </pc:spChg>
        <pc:spChg chg="add mod">
          <ac:chgData name="antonio alvarez" userId="52f34af4d703ec40" providerId="Windows Live" clId="Web-{E8786D3C-5044-475C-9B48-15978930230C}" dt="2021-11-01T19:23:16.704" v="3"/>
          <ac:spMkLst>
            <pc:docMk/>
            <pc:sldMk cId="1020374123" sldId="258"/>
            <ac:spMk id="5" creationId="{AF38A946-827A-433F-A162-D5A03A2B9D16}"/>
          </ac:spMkLst>
        </pc:spChg>
      </pc:sldChg>
      <pc:sldChg chg="addSp modSp">
        <pc:chgData name="antonio alvarez" userId="52f34af4d703ec40" providerId="Windows Live" clId="Web-{E8786D3C-5044-475C-9B48-15978930230C}" dt="2021-11-01T19:23:16.704" v="3"/>
        <pc:sldMkLst>
          <pc:docMk/>
          <pc:sldMk cId="2429583277" sldId="259"/>
        </pc:sldMkLst>
        <pc:spChg chg="add mod">
          <ac:chgData name="antonio alvarez" userId="52f34af4d703ec40" providerId="Windows Live" clId="Web-{E8786D3C-5044-475C-9B48-15978930230C}" dt="2021-11-01T19:23:16.704" v="3"/>
          <ac:spMkLst>
            <pc:docMk/>
            <pc:sldMk cId="2429583277" sldId="259"/>
            <ac:spMk id="27" creationId="{B7D2CBA7-1741-4EA1-AC5F-173288214904}"/>
          </ac:spMkLst>
        </pc:spChg>
        <pc:spChg chg="add mod">
          <ac:chgData name="antonio alvarez" userId="52f34af4d703ec40" providerId="Windows Live" clId="Web-{E8786D3C-5044-475C-9B48-15978930230C}" dt="2021-11-01T19:23:16.704" v="3"/>
          <ac:spMkLst>
            <pc:docMk/>
            <pc:sldMk cId="2429583277" sldId="259"/>
            <ac:spMk id="28" creationId="{E4C69FFE-15A9-4B2C-A86D-918697C7689E}"/>
          </ac:spMkLst>
        </pc:spChg>
      </pc:sldChg>
      <pc:sldChg chg="addSp modSp">
        <pc:chgData name="antonio alvarez" userId="52f34af4d703ec40" providerId="Windows Live" clId="Web-{E8786D3C-5044-475C-9B48-15978930230C}" dt="2021-11-01T19:23:16.704" v="3"/>
        <pc:sldMkLst>
          <pc:docMk/>
          <pc:sldMk cId="1006953219" sldId="260"/>
        </pc:sldMkLst>
        <pc:spChg chg="add mod">
          <ac:chgData name="antonio alvarez" userId="52f34af4d703ec40" providerId="Windows Live" clId="Web-{E8786D3C-5044-475C-9B48-15978930230C}" dt="2021-11-01T19:23:16.704" v="3"/>
          <ac:spMkLst>
            <pc:docMk/>
            <pc:sldMk cId="1006953219" sldId="260"/>
            <ac:spMk id="18" creationId="{3BBF3338-9C48-4817-8809-140201D4A84A}"/>
          </ac:spMkLst>
        </pc:spChg>
        <pc:spChg chg="add mod">
          <ac:chgData name="antonio alvarez" userId="52f34af4d703ec40" providerId="Windows Live" clId="Web-{E8786D3C-5044-475C-9B48-15978930230C}" dt="2021-11-01T19:23:16.704" v="3"/>
          <ac:spMkLst>
            <pc:docMk/>
            <pc:sldMk cId="1006953219" sldId="260"/>
            <ac:spMk id="19" creationId="{920F93CA-32E5-4874-994B-1E61B79B36AD}"/>
          </ac:spMkLst>
        </pc:spChg>
      </pc:sldChg>
      <pc:sldChg chg="addSp modSp">
        <pc:chgData name="antonio alvarez" userId="52f34af4d703ec40" providerId="Windows Live" clId="Web-{E8786D3C-5044-475C-9B48-15978930230C}" dt="2021-11-01T19:23:16.704" v="3"/>
        <pc:sldMkLst>
          <pc:docMk/>
          <pc:sldMk cId="2269838402" sldId="261"/>
        </pc:sldMkLst>
        <pc:spChg chg="add mod">
          <ac:chgData name="antonio alvarez" userId="52f34af4d703ec40" providerId="Windows Live" clId="Web-{E8786D3C-5044-475C-9B48-15978930230C}" dt="2021-11-01T19:23:16.704" v="3"/>
          <ac:spMkLst>
            <pc:docMk/>
            <pc:sldMk cId="2269838402" sldId="261"/>
            <ac:spMk id="4" creationId="{0E86ED99-7F48-436B-8E97-C34256D62C3A}"/>
          </ac:spMkLst>
        </pc:spChg>
        <pc:spChg chg="add mod">
          <ac:chgData name="antonio alvarez" userId="52f34af4d703ec40" providerId="Windows Live" clId="Web-{E8786D3C-5044-475C-9B48-15978930230C}" dt="2021-11-01T19:23:16.704" v="3"/>
          <ac:spMkLst>
            <pc:docMk/>
            <pc:sldMk cId="2269838402" sldId="261"/>
            <ac:spMk id="5" creationId="{312C9F35-E4A0-4E8F-8507-5D4D89555FA4}"/>
          </ac:spMkLst>
        </pc:spChg>
      </pc:sldChg>
      <pc:sldChg chg="addSp modSp">
        <pc:chgData name="antonio alvarez" userId="52f34af4d703ec40" providerId="Windows Live" clId="Web-{E8786D3C-5044-475C-9B48-15978930230C}" dt="2021-11-01T19:23:16.704" v="3"/>
        <pc:sldMkLst>
          <pc:docMk/>
          <pc:sldMk cId="664920291" sldId="262"/>
        </pc:sldMkLst>
        <pc:spChg chg="add mod">
          <ac:chgData name="antonio alvarez" userId="52f34af4d703ec40" providerId="Windows Live" clId="Web-{E8786D3C-5044-475C-9B48-15978930230C}" dt="2021-11-01T19:23:16.704" v="3"/>
          <ac:spMkLst>
            <pc:docMk/>
            <pc:sldMk cId="664920291" sldId="262"/>
            <ac:spMk id="36" creationId="{C0DE2E1F-A0DB-4488-AD20-35E479EBC780}"/>
          </ac:spMkLst>
        </pc:spChg>
        <pc:spChg chg="add mod">
          <ac:chgData name="antonio alvarez" userId="52f34af4d703ec40" providerId="Windows Live" clId="Web-{E8786D3C-5044-475C-9B48-15978930230C}" dt="2021-11-01T19:23:16.704" v="3"/>
          <ac:spMkLst>
            <pc:docMk/>
            <pc:sldMk cId="664920291" sldId="262"/>
            <ac:spMk id="37" creationId="{A005068B-F534-47D1-AB2B-4D7EA2602300}"/>
          </ac:spMkLst>
        </pc:spChg>
      </pc:sldChg>
      <pc:sldChg chg="addSp modSp">
        <pc:chgData name="antonio alvarez" userId="52f34af4d703ec40" providerId="Windows Live" clId="Web-{E8786D3C-5044-475C-9B48-15978930230C}" dt="2021-11-01T19:23:16.704" v="3"/>
        <pc:sldMkLst>
          <pc:docMk/>
          <pc:sldMk cId="2003153295" sldId="263"/>
        </pc:sldMkLst>
        <pc:spChg chg="add mod">
          <ac:chgData name="antonio alvarez" userId="52f34af4d703ec40" providerId="Windows Live" clId="Web-{E8786D3C-5044-475C-9B48-15978930230C}" dt="2021-11-01T19:23:16.704" v="3"/>
          <ac:spMkLst>
            <pc:docMk/>
            <pc:sldMk cId="2003153295" sldId="263"/>
            <ac:spMk id="4" creationId="{0CDAFE6F-4137-4D24-B47C-CEA1545386F7}"/>
          </ac:spMkLst>
        </pc:spChg>
        <pc:spChg chg="add mod">
          <ac:chgData name="antonio alvarez" userId="52f34af4d703ec40" providerId="Windows Live" clId="Web-{E8786D3C-5044-475C-9B48-15978930230C}" dt="2021-11-01T19:23:16.704" v="3"/>
          <ac:spMkLst>
            <pc:docMk/>
            <pc:sldMk cId="2003153295" sldId="263"/>
            <ac:spMk id="7" creationId="{6314D198-32AD-47FF-AACE-221229E8837C}"/>
          </ac:spMkLst>
        </pc:spChg>
      </pc:sldChg>
      <pc:sldChg chg="addSp modSp">
        <pc:chgData name="antonio alvarez" userId="52f34af4d703ec40" providerId="Windows Live" clId="Web-{E8786D3C-5044-475C-9B48-15978930230C}" dt="2021-11-01T19:23:16.704" v="3"/>
        <pc:sldMkLst>
          <pc:docMk/>
          <pc:sldMk cId="3740192700" sldId="264"/>
        </pc:sldMkLst>
        <pc:spChg chg="add mod">
          <ac:chgData name="antonio alvarez" userId="52f34af4d703ec40" providerId="Windows Live" clId="Web-{E8786D3C-5044-475C-9B48-15978930230C}" dt="2021-11-01T19:23:16.704" v="3"/>
          <ac:spMkLst>
            <pc:docMk/>
            <pc:sldMk cId="3740192700" sldId="264"/>
            <ac:spMk id="33" creationId="{9EBE5E00-BAA0-412C-8A5A-9C71C866EE12}"/>
          </ac:spMkLst>
        </pc:spChg>
        <pc:spChg chg="add mod">
          <ac:chgData name="antonio alvarez" userId="52f34af4d703ec40" providerId="Windows Live" clId="Web-{E8786D3C-5044-475C-9B48-15978930230C}" dt="2021-11-01T19:23:16.704" v="3"/>
          <ac:spMkLst>
            <pc:docMk/>
            <pc:sldMk cId="3740192700" sldId="264"/>
            <ac:spMk id="34" creationId="{2CE0F8F0-FCD7-4BD3-802A-ABB0D66D4E85}"/>
          </ac:spMkLst>
        </pc:spChg>
      </pc:sldChg>
      <pc:sldChg chg="addSp modSp">
        <pc:chgData name="antonio alvarez" userId="52f34af4d703ec40" providerId="Windows Live" clId="Web-{E8786D3C-5044-475C-9B48-15978930230C}" dt="2021-11-01T19:23:16.704" v="3"/>
        <pc:sldMkLst>
          <pc:docMk/>
          <pc:sldMk cId="2166406312" sldId="265"/>
        </pc:sldMkLst>
        <pc:spChg chg="add mod">
          <ac:chgData name="antonio alvarez" userId="52f34af4d703ec40" providerId="Windows Live" clId="Web-{E8786D3C-5044-475C-9B48-15978930230C}" dt="2021-11-01T19:23:16.704" v="3"/>
          <ac:spMkLst>
            <pc:docMk/>
            <pc:sldMk cId="2166406312" sldId="265"/>
            <ac:spMk id="27" creationId="{84029C8E-32A3-4583-958A-08E552DA290D}"/>
          </ac:spMkLst>
        </pc:spChg>
        <pc:spChg chg="add mod">
          <ac:chgData name="antonio alvarez" userId="52f34af4d703ec40" providerId="Windows Live" clId="Web-{E8786D3C-5044-475C-9B48-15978930230C}" dt="2021-11-01T19:23:16.704" v="3"/>
          <ac:spMkLst>
            <pc:docMk/>
            <pc:sldMk cId="2166406312" sldId="265"/>
            <ac:spMk id="28" creationId="{4D8E9C1A-25F3-461A-B9AB-1E266C0AD11F}"/>
          </ac:spMkLst>
        </pc:spChg>
      </pc:sldChg>
      <pc:sldChg chg="addSp modSp">
        <pc:chgData name="antonio alvarez" userId="52f34af4d703ec40" providerId="Windows Live" clId="Web-{E8786D3C-5044-475C-9B48-15978930230C}" dt="2021-11-01T19:23:16.704" v="3"/>
        <pc:sldMkLst>
          <pc:docMk/>
          <pc:sldMk cId="256612286" sldId="266"/>
        </pc:sldMkLst>
        <pc:spChg chg="add mod">
          <ac:chgData name="antonio alvarez" userId="52f34af4d703ec40" providerId="Windows Live" clId="Web-{E8786D3C-5044-475C-9B48-15978930230C}" dt="2021-11-01T19:23:16.704" v="3"/>
          <ac:spMkLst>
            <pc:docMk/>
            <pc:sldMk cId="256612286" sldId="266"/>
            <ac:spMk id="4" creationId="{5A9E73C5-55D8-43DA-9646-7632F5980D06}"/>
          </ac:spMkLst>
        </pc:spChg>
        <pc:spChg chg="add mod">
          <ac:chgData name="antonio alvarez" userId="52f34af4d703ec40" providerId="Windows Live" clId="Web-{E8786D3C-5044-475C-9B48-15978930230C}" dt="2021-11-01T19:23:16.704" v="3"/>
          <ac:spMkLst>
            <pc:docMk/>
            <pc:sldMk cId="256612286" sldId="266"/>
            <ac:spMk id="5" creationId="{30B080B6-E607-4652-B0F7-1A899E2E9119}"/>
          </ac:spMkLst>
        </pc:spChg>
      </pc:sldChg>
      <pc:sldChg chg="addSp modSp">
        <pc:chgData name="antonio alvarez" userId="52f34af4d703ec40" providerId="Windows Live" clId="Web-{E8786D3C-5044-475C-9B48-15978930230C}" dt="2021-11-01T19:23:16.704" v="3"/>
        <pc:sldMkLst>
          <pc:docMk/>
          <pc:sldMk cId="2068744126" sldId="267"/>
        </pc:sldMkLst>
        <pc:spChg chg="add mod">
          <ac:chgData name="antonio alvarez" userId="52f34af4d703ec40" providerId="Windows Live" clId="Web-{E8786D3C-5044-475C-9B48-15978930230C}" dt="2021-11-01T19:23:16.704" v="3"/>
          <ac:spMkLst>
            <pc:docMk/>
            <pc:sldMk cId="2068744126" sldId="267"/>
            <ac:spMk id="27" creationId="{10EA8C60-CBA1-41DA-874A-CED96A3B3731}"/>
          </ac:spMkLst>
        </pc:spChg>
        <pc:spChg chg="add mod">
          <ac:chgData name="antonio alvarez" userId="52f34af4d703ec40" providerId="Windows Live" clId="Web-{E8786D3C-5044-475C-9B48-15978930230C}" dt="2021-11-01T19:23:16.704" v="3"/>
          <ac:spMkLst>
            <pc:docMk/>
            <pc:sldMk cId="2068744126" sldId="267"/>
            <ac:spMk id="28" creationId="{CBBF1321-C6C7-4B2A-977D-AAC9078469D2}"/>
          </ac:spMkLst>
        </pc:spChg>
      </pc:sldChg>
      <pc:sldMasterChg chg="modSp mod modSldLayout">
        <pc:chgData name="antonio alvarez" userId="52f34af4d703ec40" providerId="Windows Live" clId="Web-{E8786D3C-5044-475C-9B48-15978930230C}" dt="2021-11-01T19:23:16.704" v="3"/>
        <pc:sldMasterMkLst>
          <pc:docMk/>
          <pc:sldMasterMk cId="254129003" sldId="2147483673"/>
        </pc:sldMasterMkLst>
        <pc:spChg chg="mod">
          <ac:chgData name="antonio alvarez" userId="52f34af4d703ec40" providerId="Windows Live" clId="Web-{E8786D3C-5044-475C-9B48-15978930230C}" dt="2021-11-01T19:23:16.704" v="3"/>
          <ac:spMkLst>
            <pc:docMk/>
            <pc:sldMasterMk cId="254129003" sldId="2147483673"/>
            <ac:spMk id="5" creationId="{2CFDA4B5-E797-42FC-8B7A-2294DF24A3D9}"/>
          </ac:spMkLst>
        </pc:spChg>
        <pc:sldLayoutChg chg="modSp mod">
          <pc:chgData name="antonio alvarez" userId="52f34af4d703ec40" providerId="Windows Live" clId="Web-{E8786D3C-5044-475C-9B48-15978930230C}" dt="2021-11-01T19:23:16.704" v="3"/>
          <pc:sldLayoutMkLst>
            <pc:docMk/>
            <pc:sldMasterMk cId="254129003" sldId="2147483673"/>
            <pc:sldLayoutMk cId="3619291193" sldId="2147483662"/>
          </pc:sldLayoutMkLst>
          <pc:spChg chg="mod">
            <ac:chgData name="antonio alvarez" userId="52f34af4d703ec40" providerId="Windows Live" clId="Web-{E8786D3C-5044-475C-9B48-15978930230C}" dt="2021-11-01T19:23:16.704" v="3"/>
            <ac:spMkLst>
              <pc:docMk/>
              <pc:sldMasterMk cId="254129003" sldId="2147483673"/>
              <pc:sldLayoutMk cId="3619291193" sldId="2147483662"/>
              <ac:spMk id="3" creationId="{A5FC3464-F026-4C77-9441-55ECA5054D50}"/>
            </ac:spMkLst>
          </pc:spChg>
        </pc:sldLayoutChg>
        <pc:sldLayoutChg chg="modSp mod">
          <pc:chgData name="antonio alvarez" userId="52f34af4d703ec40" providerId="Windows Live" clId="Web-{E8786D3C-5044-475C-9B48-15978930230C}" dt="2021-11-01T19:23:16.704" v="3"/>
          <pc:sldLayoutMkLst>
            <pc:docMk/>
            <pc:sldMasterMk cId="254129003" sldId="2147483673"/>
            <pc:sldLayoutMk cId="3241970632" sldId="2147483663"/>
          </pc:sldLayoutMkLst>
          <pc:spChg chg="mod">
            <ac:chgData name="antonio alvarez" userId="52f34af4d703ec40" providerId="Windows Live" clId="Web-{E8786D3C-5044-475C-9B48-15978930230C}" dt="2021-11-01T19:23:16.704" v="3"/>
            <ac:spMkLst>
              <pc:docMk/>
              <pc:sldMasterMk cId="254129003" sldId="2147483673"/>
              <pc:sldLayoutMk cId="3241970632" sldId="2147483663"/>
              <ac:spMk id="6" creationId="{02BC39C3-81EB-4828-9AD3-2F1FAC521E63}"/>
            </ac:spMkLst>
          </pc:spChg>
        </pc:sldLayoutChg>
        <pc:sldLayoutChg chg="modSp mod">
          <pc:chgData name="antonio alvarez" userId="52f34af4d703ec40" providerId="Windows Live" clId="Web-{E8786D3C-5044-475C-9B48-15978930230C}" dt="2021-11-01T19:23:16.704" v="3"/>
          <pc:sldLayoutMkLst>
            <pc:docMk/>
            <pc:sldMasterMk cId="254129003" sldId="2147483673"/>
            <pc:sldLayoutMk cId="464039475" sldId="2147483664"/>
          </pc:sldLayoutMkLst>
          <pc:spChg chg="mod">
            <ac:chgData name="antonio alvarez" userId="52f34af4d703ec40" providerId="Windows Live" clId="Web-{E8786D3C-5044-475C-9B48-15978930230C}" dt="2021-11-01T19:23:16.704" v="3"/>
            <ac:spMkLst>
              <pc:docMk/>
              <pc:sldMasterMk cId="254129003" sldId="2147483673"/>
              <pc:sldLayoutMk cId="464039475" sldId="2147483664"/>
              <ac:spMk id="6" creationId="{D4FA8D36-8865-48E7-8249-ED729A5F709D}"/>
            </ac:spMkLst>
          </pc:spChg>
        </pc:sldLayoutChg>
        <pc:sldLayoutChg chg="modSp mod">
          <pc:chgData name="antonio alvarez" userId="52f34af4d703ec40" providerId="Windows Live" clId="Web-{E8786D3C-5044-475C-9B48-15978930230C}" dt="2021-11-01T19:23:16.704" v="3"/>
          <pc:sldLayoutMkLst>
            <pc:docMk/>
            <pc:sldMasterMk cId="254129003" sldId="2147483673"/>
            <pc:sldLayoutMk cId="2812121791" sldId="2147483665"/>
          </pc:sldLayoutMkLst>
          <pc:spChg chg="mod">
            <ac:chgData name="antonio alvarez" userId="52f34af4d703ec40" providerId="Windows Live" clId="Web-{E8786D3C-5044-475C-9B48-15978930230C}" dt="2021-11-01T19:23:16.704" v="3"/>
            <ac:spMkLst>
              <pc:docMk/>
              <pc:sldMasterMk cId="254129003" sldId="2147483673"/>
              <pc:sldLayoutMk cId="2812121791" sldId="2147483665"/>
              <ac:spMk id="5" creationId="{513019EB-9C2B-4833-B72A-147694159727}"/>
            </ac:spMkLst>
          </pc:spChg>
        </pc:sldLayoutChg>
        <pc:sldLayoutChg chg="modSp mod">
          <pc:chgData name="antonio alvarez" userId="52f34af4d703ec40" providerId="Windows Live" clId="Web-{E8786D3C-5044-475C-9B48-15978930230C}" dt="2021-11-01T19:23:16.704" v="3"/>
          <pc:sldLayoutMkLst>
            <pc:docMk/>
            <pc:sldMasterMk cId="254129003" sldId="2147483673"/>
            <pc:sldLayoutMk cId="1811443945" sldId="2147483666"/>
          </pc:sldLayoutMkLst>
          <pc:spChg chg="mod">
            <ac:chgData name="antonio alvarez" userId="52f34af4d703ec40" providerId="Windows Live" clId="Web-{E8786D3C-5044-475C-9B48-15978930230C}" dt="2021-11-01T19:23:16.704" v="3"/>
            <ac:spMkLst>
              <pc:docMk/>
              <pc:sldMasterMk cId="254129003" sldId="2147483673"/>
              <pc:sldLayoutMk cId="1811443945" sldId="2147483666"/>
              <ac:spMk id="4" creationId="{6B87B83E-E23E-42DE-876D-F55908A97DC6}"/>
            </ac:spMkLst>
          </pc:spChg>
        </pc:sldLayoutChg>
        <pc:sldLayoutChg chg="modSp mod">
          <pc:chgData name="antonio alvarez" userId="52f34af4d703ec40" providerId="Windows Live" clId="Web-{E8786D3C-5044-475C-9B48-15978930230C}" dt="2021-11-01T19:23:16.704" v="3"/>
          <pc:sldLayoutMkLst>
            <pc:docMk/>
            <pc:sldMasterMk cId="254129003" sldId="2147483673"/>
            <pc:sldLayoutMk cId="1703819734" sldId="2147483667"/>
          </pc:sldLayoutMkLst>
          <pc:spChg chg="mod">
            <ac:chgData name="antonio alvarez" userId="52f34af4d703ec40" providerId="Windows Live" clId="Web-{E8786D3C-5044-475C-9B48-15978930230C}" dt="2021-11-01T19:23:16.704" v="3"/>
            <ac:spMkLst>
              <pc:docMk/>
              <pc:sldMasterMk cId="254129003" sldId="2147483673"/>
              <pc:sldLayoutMk cId="1703819734" sldId="2147483667"/>
              <ac:spMk id="5" creationId="{7548A135-AEE9-4483-957E-3D143318DD0D}"/>
            </ac:spMkLst>
          </pc:spChg>
        </pc:sldLayoutChg>
        <pc:sldLayoutChg chg="modSp mod">
          <pc:chgData name="antonio alvarez" userId="52f34af4d703ec40" providerId="Windows Live" clId="Web-{E8786D3C-5044-475C-9B48-15978930230C}" dt="2021-11-01T19:23:16.704" v="3"/>
          <pc:sldLayoutMkLst>
            <pc:docMk/>
            <pc:sldMasterMk cId="254129003" sldId="2147483673"/>
            <pc:sldLayoutMk cId="384032375" sldId="2147483668"/>
          </pc:sldLayoutMkLst>
          <pc:spChg chg="mod">
            <ac:chgData name="antonio alvarez" userId="52f34af4d703ec40" providerId="Windows Live" clId="Web-{E8786D3C-5044-475C-9B48-15978930230C}" dt="2021-11-01T19:23:16.704" v="3"/>
            <ac:spMkLst>
              <pc:docMk/>
              <pc:sldMasterMk cId="254129003" sldId="2147483673"/>
              <pc:sldLayoutMk cId="384032375" sldId="2147483668"/>
              <ac:spMk id="5" creationId="{C636BBC7-EB9B-4B36-88E9-DBF65D270E02}"/>
            </ac:spMkLst>
          </pc:spChg>
        </pc:sldLayoutChg>
        <pc:sldLayoutChg chg="modSp mod">
          <pc:chgData name="antonio alvarez" userId="52f34af4d703ec40" providerId="Windows Live" clId="Web-{E8786D3C-5044-475C-9B48-15978930230C}" dt="2021-11-01T19:23:16.704" v="3"/>
          <pc:sldLayoutMkLst>
            <pc:docMk/>
            <pc:sldMasterMk cId="254129003" sldId="2147483673"/>
            <pc:sldLayoutMk cId="1646945206" sldId="2147483669"/>
          </pc:sldLayoutMkLst>
          <pc:spChg chg="mod">
            <ac:chgData name="antonio alvarez" userId="52f34af4d703ec40" providerId="Windows Live" clId="Web-{E8786D3C-5044-475C-9B48-15978930230C}" dt="2021-11-01T19:23:16.704" v="3"/>
            <ac:spMkLst>
              <pc:docMk/>
              <pc:sldMasterMk cId="254129003" sldId="2147483673"/>
              <pc:sldLayoutMk cId="1646945206" sldId="2147483669"/>
              <ac:spMk id="5" creationId="{2AD2029B-6646-4DBF-A302-76A513FC64DB}"/>
            </ac:spMkLst>
          </pc:spChg>
        </pc:sldLayoutChg>
        <pc:sldLayoutChg chg="modSp mod">
          <pc:chgData name="antonio alvarez" userId="52f34af4d703ec40" providerId="Windows Live" clId="Web-{E8786D3C-5044-475C-9B48-15978930230C}" dt="2021-11-01T19:23:16.704" v="3"/>
          <pc:sldLayoutMkLst>
            <pc:docMk/>
            <pc:sldMasterMk cId="254129003" sldId="2147483673"/>
            <pc:sldLayoutMk cId="870806491" sldId="2147483670"/>
          </pc:sldLayoutMkLst>
          <pc:spChg chg="mod">
            <ac:chgData name="antonio alvarez" userId="52f34af4d703ec40" providerId="Windows Live" clId="Web-{E8786D3C-5044-475C-9B48-15978930230C}" dt="2021-11-01T19:23:16.704" v="3"/>
            <ac:spMkLst>
              <pc:docMk/>
              <pc:sldMasterMk cId="254129003" sldId="2147483673"/>
              <pc:sldLayoutMk cId="870806491" sldId="2147483670"/>
              <ac:spMk id="5" creationId="{56E7DF3F-C51A-4DB1-9FCE-E3E0D8E92572}"/>
            </ac:spMkLst>
          </pc:spChg>
        </pc:sldLayoutChg>
        <pc:sldLayoutChg chg="modSp mod">
          <pc:chgData name="antonio alvarez" userId="52f34af4d703ec40" providerId="Windows Live" clId="Web-{E8786D3C-5044-475C-9B48-15978930230C}" dt="2021-11-01T19:23:16.704" v="3"/>
          <pc:sldLayoutMkLst>
            <pc:docMk/>
            <pc:sldMasterMk cId="254129003" sldId="2147483673"/>
            <pc:sldLayoutMk cId="994331744" sldId="2147483671"/>
          </pc:sldLayoutMkLst>
          <pc:spChg chg="mod">
            <ac:chgData name="antonio alvarez" userId="52f34af4d703ec40" providerId="Windows Live" clId="Web-{E8786D3C-5044-475C-9B48-15978930230C}" dt="2021-11-01T19:23:16.704" v="3"/>
            <ac:spMkLst>
              <pc:docMk/>
              <pc:sldMasterMk cId="254129003" sldId="2147483673"/>
              <pc:sldLayoutMk cId="994331744" sldId="2147483671"/>
              <ac:spMk id="6" creationId="{961E5057-693B-4E10-958E-0ABE79FEC705}"/>
            </ac:spMkLst>
          </pc:spChg>
        </pc:sldLayoutChg>
        <pc:sldLayoutChg chg="modSp mod">
          <pc:chgData name="antonio alvarez" userId="52f34af4d703ec40" providerId="Windows Live" clId="Web-{E8786D3C-5044-475C-9B48-15978930230C}" dt="2021-11-01T19:23:16.704" v="3"/>
          <pc:sldLayoutMkLst>
            <pc:docMk/>
            <pc:sldMasterMk cId="254129003" sldId="2147483673"/>
            <pc:sldLayoutMk cId="2742661059" sldId="2147483672"/>
          </pc:sldLayoutMkLst>
          <pc:spChg chg="mod">
            <ac:chgData name="antonio alvarez" userId="52f34af4d703ec40" providerId="Windows Live" clId="Web-{E8786D3C-5044-475C-9B48-15978930230C}" dt="2021-11-01T19:23:16.704" v="3"/>
            <ac:spMkLst>
              <pc:docMk/>
              <pc:sldMasterMk cId="254129003" sldId="2147483673"/>
              <pc:sldLayoutMk cId="2742661059" sldId="2147483672"/>
              <ac:spMk id="8" creationId="{454070D5-9B7B-47FC-9F75-F6AD9607452E}"/>
            </ac:spMkLst>
          </pc:spChg>
        </pc:sldLayoutChg>
      </pc:sldMasterChg>
    </pc:docChg>
  </pc:docChgLst>
  <pc:docChgLst>
    <pc:chgData name="antonio alvarez" userId="52f34af4d703ec40" providerId="Windows Live" clId="Web-{301B45FC-0732-4455-9F38-D69BA17B4E4F}"/>
    <pc:docChg chg="addSld modSld">
      <pc:chgData name="antonio alvarez" userId="52f34af4d703ec40" providerId="Windows Live" clId="Web-{301B45FC-0732-4455-9F38-D69BA17B4E4F}" dt="2021-10-20T09:12:25.426" v="231" actId="20577"/>
      <pc:docMkLst>
        <pc:docMk/>
      </pc:docMkLst>
      <pc:sldChg chg="modSp">
        <pc:chgData name="antonio alvarez" userId="52f34af4d703ec40" providerId="Windows Live" clId="Web-{301B45FC-0732-4455-9F38-D69BA17B4E4F}" dt="2021-10-20T08:42:20.840" v="156" actId="20577"/>
        <pc:sldMkLst>
          <pc:docMk/>
          <pc:sldMk cId="2003153295" sldId="263"/>
        </pc:sldMkLst>
        <pc:spChg chg="mod">
          <ac:chgData name="antonio alvarez" userId="52f34af4d703ec40" providerId="Windows Live" clId="Web-{301B45FC-0732-4455-9F38-D69BA17B4E4F}" dt="2021-10-20T08:42:20.840" v="156" actId="20577"/>
          <ac:spMkLst>
            <pc:docMk/>
            <pc:sldMk cId="2003153295" sldId="263"/>
            <ac:spMk id="3" creationId="{67AA6515-FE59-4BDB-89C9-D541D1DEB35E}"/>
          </ac:spMkLst>
        </pc:spChg>
      </pc:sldChg>
      <pc:sldChg chg="addSp delSp modSp mod setBg">
        <pc:chgData name="antonio alvarez" userId="52f34af4d703ec40" providerId="Windows Live" clId="Web-{301B45FC-0732-4455-9F38-D69BA17B4E4F}" dt="2021-10-20T08:42:35.481" v="157"/>
        <pc:sldMkLst>
          <pc:docMk/>
          <pc:sldMk cId="3740192700" sldId="264"/>
        </pc:sldMkLst>
        <pc:spChg chg="mod">
          <ac:chgData name="antonio alvarez" userId="52f34af4d703ec40" providerId="Windows Live" clId="Web-{301B45FC-0732-4455-9F38-D69BA17B4E4F}" dt="2021-10-20T08:42:35.481" v="157"/>
          <ac:spMkLst>
            <pc:docMk/>
            <pc:sldMk cId="3740192700" sldId="264"/>
            <ac:spMk id="2" creationId="{235F9B3F-0375-4C07-A198-609AA1037609}"/>
          </ac:spMkLst>
        </pc:spChg>
        <pc:spChg chg="del">
          <ac:chgData name="antonio alvarez" userId="52f34af4d703ec40" providerId="Windows Live" clId="Web-{301B45FC-0732-4455-9F38-D69BA17B4E4F}" dt="2021-10-20T08:42:35.481" v="157"/>
          <ac:spMkLst>
            <pc:docMk/>
            <pc:sldMk cId="3740192700" sldId="264"/>
            <ac:spMk id="3" creationId="{A29C49FD-91A0-4B60-BEDB-E86605ADBA23}"/>
          </ac:spMkLst>
        </pc:spChg>
        <pc:spChg chg="add">
          <ac:chgData name="antonio alvarez" userId="52f34af4d703ec40" providerId="Windows Live" clId="Web-{301B45FC-0732-4455-9F38-D69BA17B4E4F}" dt="2021-10-20T08:42:35.481" v="157"/>
          <ac:spMkLst>
            <pc:docMk/>
            <pc:sldMk cId="3740192700" sldId="264"/>
            <ac:spMk id="8" creationId="{247B6BBF-09F2-4A29-AE4E-3771E2924817}"/>
          </ac:spMkLst>
        </pc:spChg>
        <pc:spChg chg="add">
          <ac:chgData name="antonio alvarez" userId="52f34af4d703ec40" providerId="Windows Live" clId="Web-{301B45FC-0732-4455-9F38-D69BA17B4E4F}" dt="2021-10-20T08:42:35.481" v="157"/>
          <ac:spMkLst>
            <pc:docMk/>
            <pc:sldMk cId="3740192700" sldId="264"/>
            <ac:spMk id="10" creationId="{535742DD-1B16-4E9D-B715-0D74B4574A68}"/>
          </ac:spMkLst>
        </pc:spChg>
        <pc:graphicFrameChg chg="add">
          <ac:chgData name="antonio alvarez" userId="52f34af4d703ec40" providerId="Windows Live" clId="Web-{301B45FC-0732-4455-9F38-D69BA17B4E4F}" dt="2021-10-20T08:42:35.481" v="157"/>
          <ac:graphicFrameMkLst>
            <pc:docMk/>
            <pc:sldMk cId="3740192700" sldId="264"/>
            <ac:graphicFrameMk id="21" creationId="{5BDAF6C2-5DC6-420B-AEC4-F5998EC22D85}"/>
          </ac:graphicFrameMkLst>
        </pc:graphicFrameChg>
      </pc:sldChg>
      <pc:sldChg chg="addSp delSp modSp new mod setBg">
        <pc:chgData name="antonio alvarez" userId="52f34af4d703ec40" providerId="Windows Live" clId="Web-{301B45FC-0732-4455-9F38-D69BA17B4E4F}" dt="2021-10-20T08:40:34.290" v="127" actId="20577"/>
        <pc:sldMkLst>
          <pc:docMk/>
          <pc:sldMk cId="2166406312" sldId="265"/>
        </pc:sldMkLst>
        <pc:spChg chg="mod">
          <ac:chgData name="antonio alvarez" userId="52f34af4d703ec40" providerId="Windows Live" clId="Web-{301B45FC-0732-4455-9F38-D69BA17B4E4F}" dt="2021-10-20T08:40:34.290" v="127" actId="20577"/>
          <ac:spMkLst>
            <pc:docMk/>
            <pc:sldMk cId="2166406312" sldId="265"/>
            <ac:spMk id="2" creationId="{1D2BFDAC-D83D-4763-9598-B9968BFBD859}"/>
          </ac:spMkLst>
        </pc:spChg>
        <pc:spChg chg="add del mod">
          <ac:chgData name="antonio alvarez" userId="52f34af4d703ec40" providerId="Windows Live" clId="Web-{301B45FC-0732-4455-9F38-D69BA17B4E4F}" dt="2021-10-20T08:40:12.946" v="120"/>
          <ac:spMkLst>
            <pc:docMk/>
            <pc:sldMk cId="2166406312" sldId="265"/>
            <ac:spMk id="3" creationId="{F9D1269D-88AC-473B-9338-EAE76F8E26F4}"/>
          </ac:spMkLst>
        </pc:spChg>
        <pc:spChg chg="add del">
          <ac:chgData name="antonio alvarez" userId="52f34af4d703ec40" providerId="Windows Live" clId="Web-{301B45FC-0732-4455-9F38-D69BA17B4E4F}" dt="2021-10-20T08:39:53.696" v="111"/>
          <ac:spMkLst>
            <pc:docMk/>
            <pc:sldMk cId="2166406312" sldId="265"/>
            <ac:spMk id="8" creationId="{C05CBC3C-2E5A-4839-8B9B-2E5A6ADF0F58}"/>
          </ac:spMkLst>
        </pc:spChg>
        <pc:spChg chg="add del">
          <ac:chgData name="antonio alvarez" userId="52f34af4d703ec40" providerId="Windows Live" clId="Web-{301B45FC-0732-4455-9F38-D69BA17B4E4F}" dt="2021-10-20T08:39:30.992" v="105"/>
          <ac:spMkLst>
            <pc:docMk/>
            <pc:sldMk cId="2166406312" sldId="265"/>
            <ac:spMk id="9" creationId="{2E442304-DDBD-4F7B-8017-36BCC863FB40}"/>
          </ac:spMkLst>
        </pc:spChg>
        <pc:spChg chg="add del">
          <ac:chgData name="antonio alvarez" userId="52f34af4d703ec40" providerId="Windows Live" clId="Web-{301B45FC-0732-4455-9F38-D69BA17B4E4F}" dt="2021-10-20T08:39:53.696" v="111"/>
          <ac:spMkLst>
            <pc:docMk/>
            <pc:sldMk cId="2166406312" sldId="265"/>
            <ac:spMk id="10" creationId="{DB5B423A-57CC-4C58-AA26-8E2E862B03A0}"/>
          </ac:spMkLst>
        </pc:spChg>
        <pc:spChg chg="add del">
          <ac:chgData name="antonio alvarez" userId="52f34af4d703ec40" providerId="Windows Live" clId="Web-{301B45FC-0732-4455-9F38-D69BA17B4E4F}" dt="2021-10-20T08:39:30.992" v="105"/>
          <ac:spMkLst>
            <pc:docMk/>
            <pc:sldMk cId="2166406312" sldId="265"/>
            <ac:spMk id="11" creationId="{535742DD-1B16-4E9D-B715-0D74B4574A68}"/>
          </ac:spMkLst>
        </pc:spChg>
        <pc:spChg chg="add del">
          <ac:chgData name="antonio alvarez" userId="52f34af4d703ec40" providerId="Windows Live" clId="Web-{301B45FC-0732-4455-9F38-D69BA17B4E4F}" dt="2021-10-20T08:40:04.352" v="113"/>
          <ac:spMkLst>
            <pc:docMk/>
            <pc:sldMk cId="2166406312" sldId="265"/>
            <ac:spMk id="13" creationId="{2E442304-DDBD-4F7B-8017-36BCC863FB40}"/>
          </ac:spMkLst>
        </pc:spChg>
        <pc:spChg chg="add del">
          <ac:chgData name="antonio alvarez" userId="52f34af4d703ec40" providerId="Windows Live" clId="Web-{301B45FC-0732-4455-9F38-D69BA17B4E4F}" dt="2021-10-20T08:40:04.352" v="113"/>
          <ac:spMkLst>
            <pc:docMk/>
            <pc:sldMk cId="2166406312" sldId="265"/>
            <ac:spMk id="14" creationId="{535742DD-1B16-4E9D-B715-0D74B4574A68}"/>
          </ac:spMkLst>
        </pc:spChg>
        <pc:spChg chg="add del">
          <ac:chgData name="antonio alvarez" userId="52f34af4d703ec40" providerId="Windows Live" clId="Web-{301B45FC-0732-4455-9F38-D69BA17B4E4F}" dt="2021-10-20T08:40:07.180" v="115"/>
          <ac:spMkLst>
            <pc:docMk/>
            <pc:sldMk cId="2166406312" sldId="265"/>
            <ac:spMk id="16" creationId="{C05CBC3C-2E5A-4839-8B9B-2E5A6ADF0F58}"/>
          </ac:spMkLst>
        </pc:spChg>
        <pc:spChg chg="add del">
          <ac:chgData name="antonio alvarez" userId="52f34af4d703ec40" providerId="Windows Live" clId="Web-{301B45FC-0732-4455-9F38-D69BA17B4E4F}" dt="2021-10-20T08:40:07.180" v="115"/>
          <ac:spMkLst>
            <pc:docMk/>
            <pc:sldMk cId="2166406312" sldId="265"/>
            <ac:spMk id="17" creationId="{DB5B423A-57CC-4C58-AA26-8E2E862B03A0}"/>
          </ac:spMkLst>
        </pc:spChg>
        <pc:spChg chg="add del">
          <ac:chgData name="antonio alvarez" userId="52f34af4d703ec40" providerId="Windows Live" clId="Web-{301B45FC-0732-4455-9F38-D69BA17B4E4F}" dt="2021-10-20T08:40:10.290" v="117"/>
          <ac:spMkLst>
            <pc:docMk/>
            <pc:sldMk cId="2166406312" sldId="265"/>
            <ac:spMk id="19" creationId="{2E442304-DDBD-4F7B-8017-36BCC863FB40}"/>
          </ac:spMkLst>
        </pc:spChg>
        <pc:spChg chg="add del">
          <ac:chgData name="antonio alvarez" userId="52f34af4d703ec40" providerId="Windows Live" clId="Web-{301B45FC-0732-4455-9F38-D69BA17B4E4F}" dt="2021-10-20T08:40:10.290" v="117"/>
          <ac:spMkLst>
            <pc:docMk/>
            <pc:sldMk cId="2166406312" sldId="265"/>
            <ac:spMk id="20" creationId="{535742DD-1B16-4E9D-B715-0D74B4574A68}"/>
          </ac:spMkLst>
        </pc:spChg>
        <pc:spChg chg="add del">
          <ac:chgData name="antonio alvarez" userId="52f34af4d703ec40" providerId="Windows Live" clId="Web-{301B45FC-0732-4455-9F38-D69BA17B4E4F}" dt="2021-10-20T08:40:12.915" v="119"/>
          <ac:spMkLst>
            <pc:docMk/>
            <pc:sldMk cId="2166406312" sldId="265"/>
            <ac:spMk id="22" creationId="{777A147A-9ED8-46B4-8660-1B3C2AA880B5}"/>
          </ac:spMkLst>
        </pc:spChg>
        <pc:spChg chg="add del">
          <ac:chgData name="antonio alvarez" userId="52f34af4d703ec40" providerId="Windows Live" clId="Web-{301B45FC-0732-4455-9F38-D69BA17B4E4F}" dt="2021-10-20T08:40:12.915" v="119"/>
          <ac:spMkLst>
            <pc:docMk/>
            <pc:sldMk cId="2166406312" sldId="265"/>
            <ac:spMk id="23" creationId="{5D6C15A0-C087-4593-8414-2B4EC1CDC3DE}"/>
          </ac:spMkLst>
        </pc:spChg>
        <pc:spChg chg="add">
          <ac:chgData name="antonio alvarez" userId="52f34af4d703ec40" providerId="Windows Live" clId="Web-{301B45FC-0732-4455-9F38-D69BA17B4E4F}" dt="2021-10-20T08:40:12.946" v="120"/>
          <ac:spMkLst>
            <pc:docMk/>
            <pc:sldMk cId="2166406312" sldId="265"/>
            <ac:spMk id="24" creationId="{2E442304-DDBD-4F7B-8017-36BCC863FB40}"/>
          </ac:spMkLst>
        </pc:spChg>
        <pc:spChg chg="add">
          <ac:chgData name="antonio alvarez" userId="52f34af4d703ec40" providerId="Windows Live" clId="Web-{301B45FC-0732-4455-9F38-D69BA17B4E4F}" dt="2021-10-20T08:40:12.946" v="120"/>
          <ac:spMkLst>
            <pc:docMk/>
            <pc:sldMk cId="2166406312" sldId="265"/>
            <ac:spMk id="25" creationId="{535742DD-1B16-4E9D-B715-0D74B4574A68}"/>
          </ac:spMkLst>
        </pc:spChg>
        <pc:graphicFrameChg chg="add del">
          <ac:chgData name="antonio alvarez" userId="52f34af4d703ec40" providerId="Windows Live" clId="Web-{301B45FC-0732-4455-9F38-D69BA17B4E4F}" dt="2021-10-20T08:39:30.992" v="105"/>
          <ac:graphicFrameMkLst>
            <pc:docMk/>
            <pc:sldMk cId="2166406312" sldId="265"/>
            <ac:graphicFrameMk id="5" creationId="{E0C1A0AA-FED3-4A58-91B3-4DC72F167780}"/>
          </ac:graphicFrameMkLst>
        </pc:graphicFrameChg>
        <pc:graphicFrameChg chg="add del">
          <ac:chgData name="antonio alvarez" userId="52f34af4d703ec40" providerId="Windows Live" clId="Web-{301B45FC-0732-4455-9F38-D69BA17B4E4F}" dt="2021-10-20T08:39:34.758" v="107"/>
          <ac:graphicFrameMkLst>
            <pc:docMk/>
            <pc:sldMk cId="2166406312" sldId="265"/>
            <ac:graphicFrameMk id="6" creationId="{D5A0359B-FDC9-484C-AAAD-C68E2A8F9955}"/>
          </ac:graphicFrameMkLst>
        </pc:graphicFrameChg>
        <pc:graphicFrameChg chg="add del">
          <ac:chgData name="antonio alvarez" userId="52f34af4d703ec40" providerId="Windows Live" clId="Web-{301B45FC-0732-4455-9F38-D69BA17B4E4F}" dt="2021-10-20T08:39:43.524" v="109"/>
          <ac:graphicFrameMkLst>
            <pc:docMk/>
            <pc:sldMk cId="2166406312" sldId="265"/>
            <ac:graphicFrameMk id="7" creationId="{F2C13979-54FD-4A6E-B117-40DBF1BFCBFF}"/>
          </ac:graphicFrameMkLst>
        </pc:graphicFrameChg>
        <pc:graphicFrameChg chg="add del">
          <ac:chgData name="antonio alvarez" userId="52f34af4d703ec40" providerId="Windows Live" clId="Web-{301B45FC-0732-4455-9F38-D69BA17B4E4F}" dt="2021-10-20T08:39:53.696" v="111"/>
          <ac:graphicFrameMkLst>
            <pc:docMk/>
            <pc:sldMk cId="2166406312" sldId="265"/>
            <ac:graphicFrameMk id="12" creationId="{75E35CD0-A6B0-4554-8720-80A9C608DDF5}"/>
          </ac:graphicFrameMkLst>
        </pc:graphicFrameChg>
        <pc:graphicFrameChg chg="add del">
          <ac:chgData name="antonio alvarez" userId="52f34af4d703ec40" providerId="Windows Live" clId="Web-{301B45FC-0732-4455-9F38-D69BA17B4E4F}" dt="2021-10-20T08:40:04.352" v="113"/>
          <ac:graphicFrameMkLst>
            <pc:docMk/>
            <pc:sldMk cId="2166406312" sldId="265"/>
            <ac:graphicFrameMk id="15" creationId="{E0C1A0AA-FED3-4A58-91B3-4DC72F167780}"/>
          </ac:graphicFrameMkLst>
        </pc:graphicFrameChg>
        <pc:graphicFrameChg chg="add del">
          <ac:chgData name="antonio alvarez" userId="52f34af4d703ec40" providerId="Windows Live" clId="Web-{301B45FC-0732-4455-9F38-D69BA17B4E4F}" dt="2021-10-20T08:40:07.180" v="115"/>
          <ac:graphicFrameMkLst>
            <pc:docMk/>
            <pc:sldMk cId="2166406312" sldId="265"/>
            <ac:graphicFrameMk id="18" creationId="{5746D8BC-5F49-4C03-8CF3-CE2664C65E41}"/>
          </ac:graphicFrameMkLst>
        </pc:graphicFrameChg>
        <pc:graphicFrameChg chg="add del">
          <ac:chgData name="antonio alvarez" userId="52f34af4d703ec40" providerId="Windows Live" clId="Web-{301B45FC-0732-4455-9F38-D69BA17B4E4F}" dt="2021-10-20T08:40:10.290" v="117"/>
          <ac:graphicFrameMkLst>
            <pc:docMk/>
            <pc:sldMk cId="2166406312" sldId="265"/>
            <ac:graphicFrameMk id="21" creationId="{E0C1A0AA-FED3-4A58-91B3-4DC72F167780}"/>
          </ac:graphicFrameMkLst>
        </pc:graphicFrameChg>
        <pc:graphicFrameChg chg="add">
          <ac:chgData name="antonio alvarez" userId="52f34af4d703ec40" providerId="Windows Live" clId="Web-{301B45FC-0732-4455-9F38-D69BA17B4E4F}" dt="2021-10-20T08:40:12.946" v="120"/>
          <ac:graphicFrameMkLst>
            <pc:docMk/>
            <pc:sldMk cId="2166406312" sldId="265"/>
            <ac:graphicFrameMk id="26" creationId="{E0C1A0AA-FED3-4A58-91B3-4DC72F167780}"/>
          </ac:graphicFrameMkLst>
        </pc:graphicFrameChg>
      </pc:sldChg>
      <pc:sldChg chg="modSp new">
        <pc:chgData name="antonio alvarez" userId="52f34af4d703ec40" providerId="Windows Live" clId="Web-{301B45FC-0732-4455-9F38-D69BA17B4E4F}" dt="2021-10-20T09:12:25.426" v="231" actId="20577"/>
        <pc:sldMkLst>
          <pc:docMk/>
          <pc:sldMk cId="256612286" sldId="266"/>
        </pc:sldMkLst>
        <pc:spChg chg="mod">
          <ac:chgData name="antonio alvarez" userId="52f34af4d703ec40" providerId="Windows Live" clId="Web-{301B45FC-0732-4455-9F38-D69BA17B4E4F}" dt="2021-10-20T08:44:26.374" v="168" actId="20577"/>
          <ac:spMkLst>
            <pc:docMk/>
            <pc:sldMk cId="256612286" sldId="266"/>
            <ac:spMk id="2" creationId="{12B07ADD-405A-46DA-9023-A1FBD5EC2013}"/>
          </ac:spMkLst>
        </pc:spChg>
        <pc:spChg chg="mod">
          <ac:chgData name="antonio alvarez" userId="52f34af4d703ec40" providerId="Windows Live" clId="Web-{301B45FC-0732-4455-9F38-D69BA17B4E4F}" dt="2021-10-20T09:12:25.426" v="231" actId="20577"/>
          <ac:spMkLst>
            <pc:docMk/>
            <pc:sldMk cId="256612286" sldId="266"/>
            <ac:spMk id="3" creationId="{F4A53525-7726-4C1B-B015-9E409B457E1D}"/>
          </ac:spMkLst>
        </pc:spChg>
      </pc:sldChg>
    </pc:docChg>
  </pc:docChgLst>
  <pc:docChgLst>
    <pc:chgData name="antonio alvarez" userId="52f34af4d703ec40" providerId="Windows Live" clId="Web-{770ED347-CEAA-49EA-B23E-D4C198472E79}"/>
    <pc:docChg chg="modSld">
      <pc:chgData name="antonio alvarez" userId="52f34af4d703ec40" providerId="Windows Live" clId="Web-{770ED347-CEAA-49EA-B23E-D4C198472E79}" dt="2021-11-21T13:47:33.947" v="3" actId="20577"/>
      <pc:docMkLst>
        <pc:docMk/>
      </pc:docMkLst>
      <pc:sldChg chg="modSp">
        <pc:chgData name="antonio alvarez" userId="52f34af4d703ec40" providerId="Windows Live" clId="Web-{770ED347-CEAA-49EA-B23E-D4C198472E79}" dt="2021-11-21T13:47:33.947" v="3" actId="20577"/>
        <pc:sldMkLst>
          <pc:docMk/>
          <pc:sldMk cId="2003153295" sldId="263"/>
        </pc:sldMkLst>
        <pc:spChg chg="mod">
          <ac:chgData name="antonio alvarez" userId="52f34af4d703ec40" providerId="Windows Live" clId="Web-{770ED347-CEAA-49EA-B23E-D4C198472E79}" dt="2021-11-21T13:47:33.947" v="3" actId="20577"/>
          <ac:spMkLst>
            <pc:docMk/>
            <pc:sldMk cId="2003153295" sldId="263"/>
            <ac:spMk id="3" creationId="{67AA6515-FE59-4BDB-89C9-D541D1DEB35E}"/>
          </ac:spMkLst>
        </pc:spChg>
      </pc:sldChg>
      <pc:sldChg chg="addSp modSp">
        <pc:chgData name="antonio alvarez" userId="52f34af4d703ec40" providerId="Windows Live" clId="Web-{770ED347-CEAA-49EA-B23E-D4C198472E79}" dt="2021-11-21T13:42:37.736" v="1"/>
        <pc:sldMkLst>
          <pc:docMk/>
          <pc:sldMk cId="2068744126" sldId="267"/>
        </pc:sldMkLst>
        <pc:spChg chg="mod">
          <ac:chgData name="antonio alvarez" userId="52f34af4d703ec40" providerId="Windows Live" clId="Web-{770ED347-CEAA-49EA-B23E-D4C198472E79}" dt="2021-11-21T13:42:35.564" v="0" actId="20577"/>
          <ac:spMkLst>
            <pc:docMk/>
            <pc:sldMk cId="2068744126" sldId="267"/>
            <ac:spMk id="2" creationId="{E7A02422-6B64-4C89-987B-A81250A9DE9C}"/>
          </ac:spMkLst>
        </pc:spChg>
        <pc:spChg chg="add">
          <ac:chgData name="antonio alvarez" userId="52f34af4d703ec40" providerId="Windows Live" clId="Web-{770ED347-CEAA-49EA-B23E-D4C198472E79}" dt="2021-11-21T13:42:37.736" v="1"/>
          <ac:spMkLst>
            <pc:docMk/>
            <pc:sldMk cId="2068744126" sldId="267"/>
            <ac:spMk id="20" creationId="{0950EE4F-9E8F-4BD8-B539-567EBB92971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F62311-1FBC-4A97-A42B-37108C4BB653}"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D4BC6827-EC7B-417D-A0E7-CE2CDBAFE78B}">
      <dgm:prSet/>
      <dgm:spPr/>
      <dgm:t>
        <a:bodyPr/>
        <a:lstStyle/>
        <a:p>
          <a:pPr rtl="0"/>
          <a:r>
            <a:rPr lang="es-ES" dirty="0"/>
            <a:t>Permite crear aplicaciones </a:t>
          </a:r>
          <a:r>
            <a:rPr lang="es-ES" dirty="0" err="1"/>
            <a:t>moviles</a:t>
          </a:r>
          <a:r>
            <a:rPr lang="es-ES" dirty="0">
              <a:latin typeface="The Serif Hand Black"/>
            </a:rPr>
            <a:t>. </a:t>
          </a:r>
          <a:endParaRPr lang="en-US"/>
        </a:p>
      </dgm:t>
    </dgm:pt>
    <dgm:pt modelId="{43230389-59C9-4885-B63F-710C961A8931}" type="parTrans" cxnId="{CA5EA117-F644-4E72-80B2-EA642D36C036}">
      <dgm:prSet/>
      <dgm:spPr/>
      <dgm:t>
        <a:bodyPr/>
        <a:lstStyle/>
        <a:p>
          <a:endParaRPr lang="en-US"/>
        </a:p>
      </dgm:t>
    </dgm:pt>
    <dgm:pt modelId="{20D9CDDA-B5C1-4FBF-9C0E-2E3521D731E1}" type="sibTrans" cxnId="{CA5EA117-F644-4E72-80B2-EA642D36C036}">
      <dgm:prSet/>
      <dgm:spPr/>
      <dgm:t>
        <a:bodyPr/>
        <a:lstStyle/>
        <a:p>
          <a:endParaRPr lang="en-US"/>
        </a:p>
      </dgm:t>
    </dgm:pt>
    <dgm:pt modelId="{D4AABC0F-3813-4F49-8EE1-5AD96953EDC0}">
      <dgm:prSet/>
      <dgm:spPr/>
      <dgm:t>
        <a:bodyPr/>
        <a:lstStyle/>
        <a:p>
          <a:r>
            <a:rPr lang="es-ES" dirty="0"/>
            <a:t>Multiplataforma</a:t>
          </a:r>
          <a:endParaRPr lang="en-US" dirty="0"/>
        </a:p>
      </dgm:t>
    </dgm:pt>
    <dgm:pt modelId="{C0B34FDB-71CB-42AD-B73A-9AD519235253}" type="parTrans" cxnId="{736A5B8D-5440-4211-85DE-29281312960C}">
      <dgm:prSet/>
      <dgm:spPr/>
      <dgm:t>
        <a:bodyPr/>
        <a:lstStyle/>
        <a:p>
          <a:endParaRPr lang="en-US"/>
        </a:p>
      </dgm:t>
    </dgm:pt>
    <dgm:pt modelId="{17F33DE2-270B-41D9-91F5-B021D798F867}" type="sibTrans" cxnId="{736A5B8D-5440-4211-85DE-29281312960C}">
      <dgm:prSet/>
      <dgm:spPr/>
      <dgm:t>
        <a:bodyPr/>
        <a:lstStyle/>
        <a:p>
          <a:endParaRPr lang="en-US"/>
        </a:p>
      </dgm:t>
    </dgm:pt>
    <dgm:pt modelId="{23780369-49E6-4E06-B49D-F9308D3F4F9B}">
      <dgm:prSet/>
      <dgm:spPr/>
      <dgm:t>
        <a:bodyPr/>
        <a:lstStyle/>
        <a:p>
          <a:r>
            <a:rPr lang="es-ES" dirty="0"/>
            <a:t>Expo </a:t>
          </a:r>
          <a:r>
            <a:rPr lang="es-ES" dirty="0" err="1"/>
            <a:t>cli</a:t>
          </a:r>
          <a:r>
            <a:rPr lang="es-ES" dirty="0"/>
            <a:t> , Herramienta de terminal que ayuda a </a:t>
          </a:r>
          <a:r>
            <a:rPr lang="es-ES" dirty="0" err="1"/>
            <a:t>desarrollar,contruir</a:t>
          </a:r>
          <a:r>
            <a:rPr lang="es-ES" dirty="0"/>
            <a:t> y publicar proyectos.</a:t>
          </a:r>
          <a:endParaRPr lang="en-US" dirty="0"/>
        </a:p>
      </dgm:t>
    </dgm:pt>
    <dgm:pt modelId="{9B874711-9F9C-4454-A5AF-04460D60274D}" type="parTrans" cxnId="{AC99F4C3-90C1-4A9F-A411-8CACB19D1856}">
      <dgm:prSet/>
      <dgm:spPr/>
      <dgm:t>
        <a:bodyPr/>
        <a:lstStyle/>
        <a:p>
          <a:endParaRPr lang="en-US"/>
        </a:p>
      </dgm:t>
    </dgm:pt>
    <dgm:pt modelId="{6D9E6718-3E9C-4458-AFDF-EB1F43420FE6}" type="sibTrans" cxnId="{AC99F4C3-90C1-4A9F-A411-8CACB19D1856}">
      <dgm:prSet/>
      <dgm:spPr/>
      <dgm:t>
        <a:bodyPr/>
        <a:lstStyle/>
        <a:p>
          <a:endParaRPr lang="en-US"/>
        </a:p>
      </dgm:t>
    </dgm:pt>
    <dgm:pt modelId="{2E7CB561-90A7-4C3E-A38A-0C9E9FE7142B}">
      <dgm:prSet/>
      <dgm:spPr/>
      <dgm:t>
        <a:bodyPr/>
        <a:lstStyle/>
        <a:p>
          <a:r>
            <a:rPr lang="es-ES" dirty="0"/>
            <a:t>Snack, editor on-line desarrolla aplicaciones </a:t>
          </a:r>
          <a:r>
            <a:rPr lang="es-ES" dirty="0" err="1"/>
            <a:t>moviles</a:t>
          </a:r>
          <a:r>
            <a:rPr lang="es-ES" dirty="0"/>
            <a:t> desde tu navegador</a:t>
          </a:r>
          <a:endParaRPr lang="en-US" dirty="0"/>
        </a:p>
      </dgm:t>
    </dgm:pt>
    <dgm:pt modelId="{9C063A68-FF78-428B-A98C-FF984706F999}" type="parTrans" cxnId="{E39C10A0-5A7C-4E0E-8B9C-4D8D5037E67C}">
      <dgm:prSet/>
      <dgm:spPr/>
      <dgm:t>
        <a:bodyPr/>
        <a:lstStyle/>
        <a:p>
          <a:endParaRPr lang="en-US"/>
        </a:p>
      </dgm:t>
    </dgm:pt>
    <dgm:pt modelId="{5514210E-AB95-401B-9321-DF42F3D3B888}" type="sibTrans" cxnId="{E39C10A0-5A7C-4E0E-8B9C-4D8D5037E67C}">
      <dgm:prSet/>
      <dgm:spPr/>
      <dgm:t>
        <a:bodyPr/>
        <a:lstStyle/>
        <a:p>
          <a:endParaRPr lang="en-US"/>
        </a:p>
      </dgm:t>
    </dgm:pt>
    <dgm:pt modelId="{1CD530E9-5895-46CA-A3B9-5CDB51BD9C07}">
      <dgm:prSet/>
      <dgm:spPr/>
      <dgm:t>
        <a:bodyPr/>
        <a:lstStyle/>
        <a:p>
          <a:r>
            <a:rPr lang="es-ES" dirty="0"/>
            <a:t>Expo </a:t>
          </a:r>
          <a:r>
            <a:rPr lang="es-ES" dirty="0" err="1"/>
            <a:t>go</a:t>
          </a:r>
          <a:r>
            <a:rPr lang="es-ES" dirty="0"/>
            <a:t>, Aplicación </a:t>
          </a:r>
          <a:r>
            <a:rPr lang="es-ES" dirty="0" err="1"/>
            <a:t>movil</a:t>
          </a:r>
          <a:r>
            <a:rPr lang="es-ES" dirty="0"/>
            <a:t> que a través de ella accedes en tu propio dispositivo a tiempo real tu desarrollo</a:t>
          </a:r>
          <a:endParaRPr lang="en-US" dirty="0"/>
        </a:p>
      </dgm:t>
    </dgm:pt>
    <dgm:pt modelId="{AA7D9364-C842-4BC3-B27D-D285D3DB482D}" type="parTrans" cxnId="{52287E8B-6849-4183-ADDB-BBE09F5D787A}">
      <dgm:prSet/>
      <dgm:spPr/>
      <dgm:t>
        <a:bodyPr/>
        <a:lstStyle/>
        <a:p>
          <a:endParaRPr lang="en-US"/>
        </a:p>
      </dgm:t>
    </dgm:pt>
    <dgm:pt modelId="{65285493-3545-46F5-B4B2-7708D715624F}" type="sibTrans" cxnId="{52287E8B-6849-4183-ADDB-BBE09F5D787A}">
      <dgm:prSet/>
      <dgm:spPr/>
      <dgm:t>
        <a:bodyPr/>
        <a:lstStyle/>
        <a:p>
          <a:endParaRPr lang="en-US"/>
        </a:p>
      </dgm:t>
    </dgm:pt>
    <dgm:pt modelId="{730916DE-A099-4D2A-A63E-E3B2EB08B0C7}">
      <dgm:prSet/>
      <dgm:spPr/>
      <dgm:t>
        <a:bodyPr/>
        <a:lstStyle/>
        <a:p>
          <a:r>
            <a:rPr lang="es-ES" dirty="0"/>
            <a:t>Expo SDK conjunto de bibliotecas para dar funcionalidad a tus aplicaciones</a:t>
          </a:r>
          <a:endParaRPr lang="en-US" dirty="0"/>
        </a:p>
      </dgm:t>
    </dgm:pt>
    <dgm:pt modelId="{AB2C2349-3016-4E59-AEFA-04A9807EA93C}" type="parTrans" cxnId="{521B196A-11DD-462B-9250-59C0F1BA3266}">
      <dgm:prSet/>
      <dgm:spPr/>
      <dgm:t>
        <a:bodyPr/>
        <a:lstStyle/>
        <a:p>
          <a:endParaRPr lang="en-US"/>
        </a:p>
      </dgm:t>
    </dgm:pt>
    <dgm:pt modelId="{103D7F1E-1E2D-4F6F-A38D-8BAACB858D49}" type="sibTrans" cxnId="{521B196A-11DD-462B-9250-59C0F1BA3266}">
      <dgm:prSet/>
      <dgm:spPr/>
      <dgm:t>
        <a:bodyPr/>
        <a:lstStyle/>
        <a:p>
          <a:endParaRPr lang="en-US"/>
        </a:p>
      </dgm:t>
    </dgm:pt>
    <dgm:pt modelId="{67CB1C08-A850-464E-890C-A3CA9EDCC58C}" type="pres">
      <dgm:prSet presAssocID="{95F62311-1FBC-4A97-A42B-37108C4BB653}" presName="diagram" presStyleCnt="0">
        <dgm:presLayoutVars>
          <dgm:dir/>
          <dgm:resizeHandles val="exact"/>
        </dgm:presLayoutVars>
      </dgm:prSet>
      <dgm:spPr/>
    </dgm:pt>
    <dgm:pt modelId="{1B51CF8D-CEB9-40FD-B1E1-781E7DC737FB}" type="pres">
      <dgm:prSet presAssocID="{D4BC6827-EC7B-417D-A0E7-CE2CDBAFE78B}" presName="node" presStyleLbl="node1" presStyleIdx="0" presStyleCnt="6">
        <dgm:presLayoutVars>
          <dgm:bulletEnabled val="1"/>
        </dgm:presLayoutVars>
      </dgm:prSet>
      <dgm:spPr/>
    </dgm:pt>
    <dgm:pt modelId="{A443BE20-579B-421D-9B52-D385E27957C2}" type="pres">
      <dgm:prSet presAssocID="{20D9CDDA-B5C1-4FBF-9C0E-2E3521D731E1}" presName="sibTrans" presStyleCnt="0"/>
      <dgm:spPr/>
    </dgm:pt>
    <dgm:pt modelId="{62872320-E34D-4FD9-BD8F-F8857A73949D}" type="pres">
      <dgm:prSet presAssocID="{D4AABC0F-3813-4F49-8EE1-5AD96953EDC0}" presName="node" presStyleLbl="node1" presStyleIdx="1" presStyleCnt="6">
        <dgm:presLayoutVars>
          <dgm:bulletEnabled val="1"/>
        </dgm:presLayoutVars>
      </dgm:prSet>
      <dgm:spPr/>
    </dgm:pt>
    <dgm:pt modelId="{82855F74-9379-47CB-A425-0A37582A187C}" type="pres">
      <dgm:prSet presAssocID="{17F33DE2-270B-41D9-91F5-B021D798F867}" presName="sibTrans" presStyleCnt="0"/>
      <dgm:spPr/>
    </dgm:pt>
    <dgm:pt modelId="{29254C27-D7F7-45D1-BC46-7794EF296021}" type="pres">
      <dgm:prSet presAssocID="{23780369-49E6-4E06-B49D-F9308D3F4F9B}" presName="node" presStyleLbl="node1" presStyleIdx="2" presStyleCnt="6">
        <dgm:presLayoutVars>
          <dgm:bulletEnabled val="1"/>
        </dgm:presLayoutVars>
      </dgm:prSet>
      <dgm:spPr/>
    </dgm:pt>
    <dgm:pt modelId="{394E5BF8-E520-4FAD-840D-6B862FE78D5F}" type="pres">
      <dgm:prSet presAssocID="{6D9E6718-3E9C-4458-AFDF-EB1F43420FE6}" presName="sibTrans" presStyleCnt="0"/>
      <dgm:spPr/>
    </dgm:pt>
    <dgm:pt modelId="{435673F9-519C-43B4-9145-DA425AE2DCE9}" type="pres">
      <dgm:prSet presAssocID="{2E7CB561-90A7-4C3E-A38A-0C9E9FE7142B}" presName="node" presStyleLbl="node1" presStyleIdx="3" presStyleCnt="6">
        <dgm:presLayoutVars>
          <dgm:bulletEnabled val="1"/>
        </dgm:presLayoutVars>
      </dgm:prSet>
      <dgm:spPr/>
    </dgm:pt>
    <dgm:pt modelId="{699B7F4B-3234-4597-87EC-3DE6085D86D5}" type="pres">
      <dgm:prSet presAssocID="{5514210E-AB95-401B-9321-DF42F3D3B888}" presName="sibTrans" presStyleCnt="0"/>
      <dgm:spPr/>
    </dgm:pt>
    <dgm:pt modelId="{CE9505D2-119D-43BC-9B95-A6DFC326EF40}" type="pres">
      <dgm:prSet presAssocID="{1CD530E9-5895-46CA-A3B9-5CDB51BD9C07}" presName="node" presStyleLbl="node1" presStyleIdx="4" presStyleCnt="6">
        <dgm:presLayoutVars>
          <dgm:bulletEnabled val="1"/>
        </dgm:presLayoutVars>
      </dgm:prSet>
      <dgm:spPr/>
    </dgm:pt>
    <dgm:pt modelId="{AE7187D4-BC46-4164-9E9F-5497898A8C63}" type="pres">
      <dgm:prSet presAssocID="{65285493-3545-46F5-B4B2-7708D715624F}" presName="sibTrans" presStyleCnt="0"/>
      <dgm:spPr/>
    </dgm:pt>
    <dgm:pt modelId="{8CDE618C-E66C-4D5E-9463-2AB5D8AC8DC1}" type="pres">
      <dgm:prSet presAssocID="{730916DE-A099-4D2A-A63E-E3B2EB08B0C7}" presName="node" presStyleLbl="node1" presStyleIdx="5" presStyleCnt="6">
        <dgm:presLayoutVars>
          <dgm:bulletEnabled val="1"/>
        </dgm:presLayoutVars>
      </dgm:prSet>
      <dgm:spPr/>
    </dgm:pt>
  </dgm:ptLst>
  <dgm:cxnLst>
    <dgm:cxn modelId="{71E22C04-97DF-4BC9-947B-384C5F341684}" type="presOf" srcId="{95F62311-1FBC-4A97-A42B-37108C4BB653}" destId="{67CB1C08-A850-464E-890C-A3CA9EDCC58C}" srcOrd="0" destOrd="0" presId="urn:microsoft.com/office/officeart/2005/8/layout/default"/>
    <dgm:cxn modelId="{CA5EA117-F644-4E72-80B2-EA642D36C036}" srcId="{95F62311-1FBC-4A97-A42B-37108C4BB653}" destId="{D4BC6827-EC7B-417D-A0E7-CE2CDBAFE78B}" srcOrd="0" destOrd="0" parTransId="{43230389-59C9-4885-B63F-710C961A8931}" sibTransId="{20D9CDDA-B5C1-4FBF-9C0E-2E3521D731E1}"/>
    <dgm:cxn modelId="{B2515631-13CC-4FC6-8317-A5209A8C8E0A}" type="presOf" srcId="{1CD530E9-5895-46CA-A3B9-5CDB51BD9C07}" destId="{CE9505D2-119D-43BC-9B95-A6DFC326EF40}" srcOrd="0" destOrd="0" presId="urn:microsoft.com/office/officeart/2005/8/layout/default"/>
    <dgm:cxn modelId="{079D885B-662D-4EFB-BF54-C1B4F70FB614}" type="presOf" srcId="{D4BC6827-EC7B-417D-A0E7-CE2CDBAFE78B}" destId="{1B51CF8D-CEB9-40FD-B1E1-781E7DC737FB}" srcOrd="0" destOrd="0" presId="urn:microsoft.com/office/officeart/2005/8/layout/default"/>
    <dgm:cxn modelId="{521B196A-11DD-462B-9250-59C0F1BA3266}" srcId="{95F62311-1FBC-4A97-A42B-37108C4BB653}" destId="{730916DE-A099-4D2A-A63E-E3B2EB08B0C7}" srcOrd="5" destOrd="0" parTransId="{AB2C2349-3016-4E59-AEFA-04A9807EA93C}" sibTransId="{103D7F1E-1E2D-4F6F-A38D-8BAACB858D49}"/>
    <dgm:cxn modelId="{8971324A-984A-46CF-9781-92ACFDA94884}" type="presOf" srcId="{2E7CB561-90A7-4C3E-A38A-0C9E9FE7142B}" destId="{435673F9-519C-43B4-9145-DA425AE2DCE9}" srcOrd="0" destOrd="0" presId="urn:microsoft.com/office/officeart/2005/8/layout/default"/>
    <dgm:cxn modelId="{96E8E770-B56C-4167-AC09-351D445CC247}" type="presOf" srcId="{23780369-49E6-4E06-B49D-F9308D3F4F9B}" destId="{29254C27-D7F7-45D1-BC46-7794EF296021}" srcOrd="0" destOrd="0" presId="urn:microsoft.com/office/officeart/2005/8/layout/default"/>
    <dgm:cxn modelId="{52287E8B-6849-4183-ADDB-BBE09F5D787A}" srcId="{95F62311-1FBC-4A97-A42B-37108C4BB653}" destId="{1CD530E9-5895-46CA-A3B9-5CDB51BD9C07}" srcOrd="4" destOrd="0" parTransId="{AA7D9364-C842-4BC3-B27D-D285D3DB482D}" sibTransId="{65285493-3545-46F5-B4B2-7708D715624F}"/>
    <dgm:cxn modelId="{736A5B8D-5440-4211-85DE-29281312960C}" srcId="{95F62311-1FBC-4A97-A42B-37108C4BB653}" destId="{D4AABC0F-3813-4F49-8EE1-5AD96953EDC0}" srcOrd="1" destOrd="0" parTransId="{C0B34FDB-71CB-42AD-B73A-9AD519235253}" sibTransId="{17F33DE2-270B-41D9-91F5-B021D798F867}"/>
    <dgm:cxn modelId="{16D9BE8E-8177-4259-AB68-C5A52300D5BA}" type="presOf" srcId="{D4AABC0F-3813-4F49-8EE1-5AD96953EDC0}" destId="{62872320-E34D-4FD9-BD8F-F8857A73949D}" srcOrd="0" destOrd="0" presId="urn:microsoft.com/office/officeart/2005/8/layout/default"/>
    <dgm:cxn modelId="{E39C10A0-5A7C-4E0E-8B9C-4D8D5037E67C}" srcId="{95F62311-1FBC-4A97-A42B-37108C4BB653}" destId="{2E7CB561-90A7-4C3E-A38A-0C9E9FE7142B}" srcOrd="3" destOrd="0" parTransId="{9C063A68-FF78-428B-A98C-FF984706F999}" sibTransId="{5514210E-AB95-401B-9321-DF42F3D3B888}"/>
    <dgm:cxn modelId="{AC99F4C3-90C1-4A9F-A411-8CACB19D1856}" srcId="{95F62311-1FBC-4A97-A42B-37108C4BB653}" destId="{23780369-49E6-4E06-B49D-F9308D3F4F9B}" srcOrd="2" destOrd="0" parTransId="{9B874711-9F9C-4454-A5AF-04460D60274D}" sibTransId="{6D9E6718-3E9C-4458-AFDF-EB1F43420FE6}"/>
    <dgm:cxn modelId="{4DE8E2E2-7007-42CE-A063-AB0D1028ED37}" type="presOf" srcId="{730916DE-A099-4D2A-A63E-E3B2EB08B0C7}" destId="{8CDE618C-E66C-4D5E-9463-2AB5D8AC8DC1}" srcOrd="0" destOrd="0" presId="urn:microsoft.com/office/officeart/2005/8/layout/default"/>
    <dgm:cxn modelId="{D1E226FA-9D13-4AEB-BEC2-1A778E5222E6}" type="presParOf" srcId="{67CB1C08-A850-464E-890C-A3CA9EDCC58C}" destId="{1B51CF8D-CEB9-40FD-B1E1-781E7DC737FB}" srcOrd="0" destOrd="0" presId="urn:microsoft.com/office/officeart/2005/8/layout/default"/>
    <dgm:cxn modelId="{96D3FA0C-C57A-4CE6-BE80-FB7469C5E6FB}" type="presParOf" srcId="{67CB1C08-A850-464E-890C-A3CA9EDCC58C}" destId="{A443BE20-579B-421D-9B52-D385E27957C2}" srcOrd="1" destOrd="0" presId="urn:microsoft.com/office/officeart/2005/8/layout/default"/>
    <dgm:cxn modelId="{E163F15C-019C-48DC-849C-181E96089903}" type="presParOf" srcId="{67CB1C08-A850-464E-890C-A3CA9EDCC58C}" destId="{62872320-E34D-4FD9-BD8F-F8857A73949D}" srcOrd="2" destOrd="0" presId="urn:microsoft.com/office/officeart/2005/8/layout/default"/>
    <dgm:cxn modelId="{4AA0BEB8-DEE3-4B67-97EC-D093744873C8}" type="presParOf" srcId="{67CB1C08-A850-464E-890C-A3CA9EDCC58C}" destId="{82855F74-9379-47CB-A425-0A37582A187C}" srcOrd="3" destOrd="0" presId="urn:microsoft.com/office/officeart/2005/8/layout/default"/>
    <dgm:cxn modelId="{02F94EAB-F5B9-4A32-8DB8-8F834B138D26}" type="presParOf" srcId="{67CB1C08-A850-464E-890C-A3CA9EDCC58C}" destId="{29254C27-D7F7-45D1-BC46-7794EF296021}" srcOrd="4" destOrd="0" presId="urn:microsoft.com/office/officeart/2005/8/layout/default"/>
    <dgm:cxn modelId="{0583516A-CC43-4ABD-8BE3-C7531B191B24}" type="presParOf" srcId="{67CB1C08-A850-464E-890C-A3CA9EDCC58C}" destId="{394E5BF8-E520-4FAD-840D-6B862FE78D5F}" srcOrd="5" destOrd="0" presId="urn:microsoft.com/office/officeart/2005/8/layout/default"/>
    <dgm:cxn modelId="{0E721D11-7AC8-41F3-9AD1-3E646F16D620}" type="presParOf" srcId="{67CB1C08-A850-464E-890C-A3CA9EDCC58C}" destId="{435673F9-519C-43B4-9145-DA425AE2DCE9}" srcOrd="6" destOrd="0" presId="urn:microsoft.com/office/officeart/2005/8/layout/default"/>
    <dgm:cxn modelId="{84223E06-49C3-4340-92B7-D13B784B1B12}" type="presParOf" srcId="{67CB1C08-A850-464E-890C-A3CA9EDCC58C}" destId="{699B7F4B-3234-4597-87EC-3DE6085D86D5}" srcOrd="7" destOrd="0" presId="urn:microsoft.com/office/officeart/2005/8/layout/default"/>
    <dgm:cxn modelId="{5B6A4E77-5A44-4F5A-9D9F-EF0BD0D5C905}" type="presParOf" srcId="{67CB1C08-A850-464E-890C-A3CA9EDCC58C}" destId="{CE9505D2-119D-43BC-9B95-A6DFC326EF40}" srcOrd="8" destOrd="0" presId="urn:microsoft.com/office/officeart/2005/8/layout/default"/>
    <dgm:cxn modelId="{0EB3D108-CE28-4C11-B3CE-9EB2DED8776A}" type="presParOf" srcId="{67CB1C08-A850-464E-890C-A3CA9EDCC58C}" destId="{AE7187D4-BC46-4164-9E9F-5497898A8C63}" srcOrd="9" destOrd="0" presId="urn:microsoft.com/office/officeart/2005/8/layout/default"/>
    <dgm:cxn modelId="{491A153E-8E35-4B48-AC2E-2E11F09961FF}" type="presParOf" srcId="{67CB1C08-A850-464E-890C-A3CA9EDCC58C}" destId="{8CDE618C-E66C-4D5E-9463-2AB5D8AC8DC1}"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FC1F46-42EF-4ABE-B891-C2CC8B3A9F6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ADAE328-8063-48EF-9489-E13BE4D3C48E}">
      <dgm:prSet/>
      <dgm:spPr/>
      <dgm:t>
        <a:bodyPr/>
        <a:lstStyle/>
        <a:p>
          <a:r>
            <a:rPr lang="es-ES" dirty="0"/>
            <a:t>Continuo cambio y nuevas plataformas como </a:t>
          </a:r>
          <a:r>
            <a:rPr lang="es-ES" dirty="0" err="1"/>
            <a:t>HarmonyOS</a:t>
          </a:r>
          <a:r>
            <a:rPr lang="es-ES" dirty="0"/>
            <a:t>, nuevos tipos de dispositivos, nuevos lenguajes de </a:t>
          </a:r>
          <a:r>
            <a:rPr lang="es-ES" dirty="0" err="1"/>
            <a:t>programacion</a:t>
          </a:r>
          <a:r>
            <a:rPr lang="es-ES" dirty="0"/>
            <a:t> y nuevos </a:t>
          </a:r>
          <a:r>
            <a:rPr lang="es-ES" dirty="0" err="1"/>
            <a:t>frameworks</a:t>
          </a:r>
          <a:endParaRPr lang="en-US" dirty="0" err="1"/>
        </a:p>
      </dgm:t>
    </dgm:pt>
    <dgm:pt modelId="{60394584-E0C9-471D-9543-DF8ECBEF3287}" type="parTrans" cxnId="{5C6D1338-3525-4286-9B63-C535CF6C8B76}">
      <dgm:prSet/>
      <dgm:spPr/>
      <dgm:t>
        <a:bodyPr/>
        <a:lstStyle/>
        <a:p>
          <a:endParaRPr lang="en-US"/>
        </a:p>
      </dgm:t>
    </dgm:pt>
    <dgm:pt modelId="{8AECEE10-8986-4152-BA72-B0EE4B098598}" type="sibTrans" cxnId="{5C6D1338-3525-4286-9B63-C535CF6C8B76}">
      <dgm:prSet/>
      <dgm:spPr/>
      <dgm:t>
        <a:bodyPr/>
        <a:lstStyle/>
        <a:p>
          <a:endParaRPr lang="en-US"/>
        </a:p>
      </dgm:t>
    </dgm:pt>
    <dgm:pt modelId="{A7F87080-21A8-4345-B1BC-CE3A0F9F0632}">
      <dgm:prSet/>
      <dgm:spPr/>
      <dgm:t>
        <a:bodyPr/>
        <a:lstStyle/>
        <a:p>
          <a:pPr rtl="0"/>
          <a:r>
            <a:rPr lang="es-ES" dirty="0"/>
            <a:t>Tres plataformas a tener </a:t>
          </a:r>
          <a:r>
            <a:rPr lang="es-ES" dirty="0">
              <a:latin typeface="The Serif Hand Black"/>
            </a:rPr>
            <a:t>en cuenta</a:t>
          </a:r>
          <a:r>
            <a:rPr lang="es-ES" dirty="0"/>
            <a:t>:</a:t>
          </a:r>
          <a:r>
            <a:rPr lang="es-ES" dirty="0">
              <a:latin typeface="The Serif Hand Black"/>
            </a:rPr>
            <a:t>  </a:t>
          </a:r>
          <a:r>
            <a:rPr lang="es-ES" dirty="0"/>
            <a:t>1.Android;</a:t>
          </a:r>
          <a:r>
            <a:rPr lang="es-ES" dirty="0">
              <a:latin typeface="The Serif Hand Black"/>
            </a:rPr>
            <a:t>                                </a:t>
          </a:r>
          <a:r>
            <a:rPr lang="es-ES" dirty="0"/>
            <a:t>2.IOS</a:t>
          </a:r>
          <a:r>
            <a:rPr lang="es-ES" dirty="0">
              <a:latin typeface="The Serif Hand Black"/>
            </a:rPr>
            <a:t>                                         </a:t>
          </a:r>
          <a:r>
            <a:rPr lang="es-ES" dirty="0"/>
            <a:t> 3. www</a:t>
          </a:r>
          <a:endParaRPr lang="en-US" dirty="0">
            <a:latin typeface="The Serif Hand Black"/>
          </a:endParaRPr>
        </a:p>
      </dgm:t>
    </dgm:pt>
    <dgm:pt modelId="{39A43255-C844-42BF-84F0-6476034D036C}" type="parTrans" cxnId="{FF439B3D-4954-4627-8275-AFEB4B8B6046}">
      <dgm:prSet/>
      <dgm:spPr/>
      <dgm:t>
        <a:bodyPr/>
        <a:lstStyle/>
        <a:p>
          <a:endParaRPr lang="en-US"/>
        </a:p>
      </dgm:t>
    </dgm:pt>
    <dgm:pt modelId="{199BBE23-0AB8-4EB0-80D2-0E0C3A34FAD7}" type="sibTrans" cxnId="{FF439B3D-4954-4627-8275-AFEB4B8B6046}">
      <dgm:prSet/>
      <dgm:spPr/>
      <dgm:t>
        <a:bodyPr/>
        <a:lstStyle/>
        <a:p>
          <a:endParaRPr lang="en-US"/>
        </a:p>
      </dgm:t>
    </dgm:pt>
    <dgm:pt modelId="{4889EE2B-7D7E-4EDC-B15D-C610A41386A3}">
      <dgm:prSet/>
      <dgm:spPr/>
      <dgm:t>
        <a:bodyPr/>
        <a:lstStyle/>
        <a:p>
          <a:r>
            <a:rPr lang="es-ES" dirty="0"/>
            <a:t>Para el desarrollo </a:t>
          </a:r>
          <a:r>
            <a:rPr lang="es-ES" dirty="0" err="1"/>
            <a:t>movil</a:t>
          </a:r>
          <a:r>
            <a:rPr lang="es-ES" dirty="0"/>
            <a:t> se necesitará un lenguaje de </a:t>
          </a:r>
          <a:r>
            <a:rPr lang="es-ES" dirty="0" err="1"/>
            <a:t>programacion</a:t>
          </a:r>
          <a:r>
            <a:rPr lang="es-ES" dirty="0"/>
            <a:t>. ¿Cuál es el ideal?</a:t>
          </a:r>
          <a:endParaRPr lang="en-US" dirty="0"/>
        </a:p>
      </dgm:t>
    </dgm:pt>
    <dgm:pt modelId="{278BDEA6-87B3-48CB-AC2E-16632934D84F}" type="parTrans" cxnId="{F79A4C5F-5EFB-40E4-A1CD-D7109539612E}">
      <dgm:prSet/>
      <dgm:spPr/>
      <dgm:t>
        <a:bodyPr/>
        <a:lstStyle/>
        <a:p>
          <a:endParaRPr lang="en-US"/>
        </a:p>
      </dgm:t>
    </dgm:pt>
    <dgm:pt modelId="{8A15FFA6-4FB3-466F-A6C8-EC1BFC4F1765}" type="sibTrans" cxnId="{F79A4C5F-5EFB-40E4-A1CD-D7109539612E}">
      <dgm:prSet/>
      <dgm:spPr/>
      <dgm:t>
        <a:bodyPr/>
        <a:lstStyle/>
        <a:p>
          <a:endParaRPr lang="en-US"/>
        </a:p>
      </dgm:t>
    </dgm:pt>
    <dgm:pt modelId="{1675A2D7-C081-4495-B72B-97F53B107171}">
      <dgm:prSet/>
      <dgm:spPr/>
      <dgm:t>
        <a:bodyPr/>
        <a:lstStyle/>
        <a:p>
          <a:r>
            <a:rPr lang="es-ES" dirty="0"/>
            <a:t>El desarrollo </a:t>
          </a:r>
          <a:r>
            <a:rPr lang="es-ES" dirty="0" err="1"/>
            <a:t>Movil</a:t>
          </a:r>
          <a:r>
            <a:rPr lang="es-ES" dirty="0"/>
            <a:t> nativo, será crear App con los lenguajes principales de cada plataforma. Ejemplo en Android, sus lenguajes principales serán Java y </a:t>
          </a:r>
          <a:r>
            <a:rPr lang="es-ES" dirty="0" err="1"/>
            <a:t>Kotlin</a:t>
          </a:r>
          <a:r>
            <a:rPr lang="es-ES" dirty="0"/>
            <a:t>, en IOS, los lenguajes serán objetive C y Swift. Esto deriva en dominar bases del lenguaje, tales como variables, data </a:t>
          </a:r>
          <a:r>
            <a:rPr lang="es-ES" dirty="0" err="1"/>
            <a:t>types</a:t>
          </a:r>
          <a:r>
            <a:rPr lang="es-ES" dirty="0"/>
            <a:t>, funciones, clases, editores de </a:t>
          </a:r>
          <a:r>
            <a:rPr lang="es-ES" dirty="0" err="1"/>
            <a:t>codigo</a:t>
          </a:r>
          <a:r>
            <a:rPr lang="es-ES" dirty="0"/>
            <a:t>, dispositivos virtuales, </a:t>
          </a:r>
          <a:r>
            <a:rPr lang="es-ES" dirty="0" err="1"/>
            <a:t>build</a:t>
          </a:r>
          <a:r>
            <a:rPr lang="es-ES" dirty="0"/>
            <a:t> </a:t>
          </a:r>
          <a:r>
            <a:rPr lang="es-ES" dirty="0" err="1"/>
            <a:t>tools</a:t>
          </a:r>
          <a:r>
            <a:rPr lang="es-ES" dirty="0"/>
            <a:t>,..etc.</a:t>
          </a:r>
          <a:endParaRPr lang="en-US" dirty="0"/>
        </a:p>
      </dgm:t>
    </dgm:pt>
    <dgm:pt modelId="{01628248-BBC2-4C7F-B760-A789EA2DD310}" type="parTrans" cxnId="{19364C6E-3F3A-4256-8B5B-2D45106A0D60}">
      <dgm:prSet/>
      <dgm:spPr/>
      <dgm:t>
        <a:bodyPr/>
        <a:lstStyle/>
        <a:p>
          <a:endParaRPr lang="en-US"/>
        </a:p>
      </dgm:t>
    </dgm:pt>
    <dgm:pt modelId="{60018882-D712-49B8-B617-B27A4A97D94C}" type="sibTrans" cxnId="{19364C6E-3F3A-4256-8B5B-2D45106A0D60}">
      <dgm:prSet/>
      <dgm:spPr/>
      <dgm:t>
        <a:bodyPr/>
        <a:lstStyle/>
        <a:p>
          <a:endParaRPr lang="en-US"/>
        </a:p>
      </dgm:t>
    </dgm:pt>
    <dgm:pt modelId="{C6FF9EDD-6BA5-447E-8EAA-11C349F7C7F5}">
      <dgm:prSet/>
      <dgm:spPr/>
      <dgm:t>
        <a:bodyPr/>
        <a:lstStyle/>
        <a:p>
          <a:r>
            <a:rPr lang="es-ES" dirty="0"/>
            <a:t>Las APK (Android </a:t>
          </a:r>
          <a:r>
            <a:rPr lang="es-ES" dirty="0" err="1"/>
            <a:t>Package</a:t>
          </a:r>
          <a:r>
            <a:rPr lang="es-ES" dirty="0"/>
            <a:t> Kit), se </a:t>
          </a:r>
          <a:r>
            <a:rPr lang="es-ES" dirty="0" err="1"/>
            <a:t>distribuiran</a:t>
          </a:r>
          <a:r>
            <a:rPr lang="es-ES" dirty="0"/>
            <a:t> en el entorno de Google Play. O </a:t>
          </a:r>
          <a:r>
            <a:rPr lang="es-ES" dirty="0" err="1"/>
            <a:t>tambien</a:t>
          </a:r>
          <a:r>
            <a:rPr lang="es-ES" dirty="0"/>
            <a:t> a </a:t>
          </a:r>
          <a:r>
            <a:rPr lang="es-ES" dirty="0" err="1"/>
            <a:t>traves</a:t>
          </a:r>
          <a:r>
            <a:rPr lang="es-ES" dirty="0"/>
            <a:t> de </a:t>
          </a:r>
          <a:r>
            <a:rPr lang="es-ES" dirty="0" err="1"/>
            <a:t>AppGallery</a:t>
          </a:r>
          <a:r>
            <a:rPr lang="es-ES" dirty="0"/>
            <a:t> (Huawei)</a:t>
          </a:r>
          <a:endParaRPr lang="en-US" dirty="0"/>
        </a:p>
      </dgm:t>
    </dgm:pt>
    <dgm:pt modelId="{43DA1AB9-5EA8-438A-A191-09E27F41E674}" type="parTrans" cxnId="{D3DB404F-FF57-493D-988D-7D13A92F87BC}">
      <dgm:prSet/>
      <dgm:spPr/>
      <dgm:t>
        <a:bodyPr/>
        <a:lstStyle/>
        <a:p>
          <a:endParaRPr lang="en-US"/>
        </a:p>
      </dgm:t>
    </dgm:pt>
    <dgm:pt modelId="{B734B4D0-A425-4FF9-A524-0670EF4AC65F}" type="sibTrans" cxnId="{D3DB404F-FF57-493D-988D-7D13A92F87BC}">
      <dgm:prSet/>
      <dgm:spPr/>
      <dgm:t>
        <a:bodyPr/>
        <a:lstStyle/>
        <a:p>
          <a:endParaRPr lang="en-US"/>
        </a:p>
      </dgm:t>
    </dgm:pt>
    <dgm:pt modelId="{C768D0A0-0F6C-4F5B-AD25-8EEACD9FA84B}">
      <dgm:prSet/>
      <dgm:spPr/>
      <dgm:t>
        <a:bodyPr/>
        <a:lstStyle/>
        <a:p>
          <a:r>
            <a:rPr lang="es-ES" dirty="0"/>
            <a:t>Android y IOS, son dos plataformas distintas, necesitan editores distintos, emuladores diferentes, soporte a tamaños de pantalla diferentes, los </a:t>
          </a:r>
          <a:r>
            <a:rPr lang="es-ES" dirty="0" err="1"/>
            <a:t>dipositivos</a:t>
          </a:r>
          <a:r>
            <a:rPr lang="es-ES" dirty="0"/>
            <a:t> que dan soporte a dichas plataforma </a:t>
          </a:r>
          <a:r>
            <a:rPr lang="es-ES" dirty="0" err="1"/>
            <a:t>tambien</a:t>
          </a:r>
          <a:r>
            <a:rPr lang="es-ES" dirty="0"/>
            <a:t> son muy variados.</a:t>
          </a:r>
          <a:endParaRPr lang="en-US" dirty="0"/>
        </a:p>
      </dgm:t>
    </dgm:pt>
    <dgm:pt modelId="{F797E973-312D-4208-A802-0814D9D7BE0D}" type="parTrans" cxnId="{7C2B0A48-9E82-42F0-8913-6A691A999AF0}">
      <dgm:prSet/>
      <dgm:spPr/>
      <dgm:t>
        <a:bodyPr/>
        <a:lstStyle/>
        <a:p>
          <a:endParaRPr lang="en-US"/>
        </a:p>
      </dgm:t>
    </dgm:pt>
    <dgm:pt modelId="{DC39DFAB-7B64-4D67-8DF3-65544ABEBEFD}" type="sibTrans" cxnId="{7C2B0A48-9E82-42F0-8913-6A691A999AF0}">
      <dgm:prSet/>
      <dgm:spPr/>
      <dgm:t>
        <a:bodyPr/>
        <a:lstStyle/>
        <a:p>
          <a:endParaRPr lang="en-US"/>
        </a:p>
      </dgm:t>
    </dgm:pt>
    <dgm:pt modelId="{BDAC0B45-C3F9-4BC2-8C2C-247C5239AECE}" type="pres">
      <dgm:prSet presAssocID="{A1FC1F46-42EF-4ABE-B891-C2CC8B3A9F6E}" presName="linear" presStyleCnt="0">
        <dgm:presLayoutVars>
          <dgm:animLvl val="lvl"/>
          <dgm:resizeHandles val="exact"/>
        </dgm:presLayoutVars>
      </dgm:prSet>
      <dgm:spPr/>
    </dgm:pt>
    <dgm:pt modelId="{21549C48-6491-485D-AD77-2210993494BE}" type="pres">
      <dgm:prSet presAssocID="{1ADAE328-8063-48EF-9489-E13BE4D3C48E}" presName="parentText" presStyleLbl="node1" presStyleIdx="0" presStyleCnt="6">
        <dgm:presLayoutVars>
          <dgm:chMax val="0"/>
          <dgm:bulletEnabled val="1"/>
        </dgm:presLayoutVars>
      </dgm:prSet>
      <dgm:spPr/>
    </dgm:pt>
    <dgm:pt modelId="{625877F7-4405-4237-A291-DCE61CF12D11}" type="pres">
      <dgm:prSet presAssocID="{8AECEE10-8986-4152-BA72-B0EE4B098598}" presName="spacer" presStyleCnt="0"/>
      <dgm:spPr/>
    </dgm:pt>
    <dgm:pt modelId="{96D32F85-6EFB-4FA7-BD69-01CF0B4D1C6B}" type="pres">
      <dgm:prSet presAssocID="{A7F87080-21A8-4345-B1BC-CE3A0F9F0632}" presName="parentText" presStyleLbl="node1" presStyleIdx="1" presStyleCnt="6">
        <dgm:presLayoutVars>
          <dgm:chMax val="0"/>
          <dgm:bulletEnabled val="1"/>
        </dgm:presLayoutVars>
      </dgm:prSet>
      <dgm:spPr/>
    </dgm:pt>
    <dgm:pt modelId="{842403F0-212F-49A4-A856-A6239B128002}" type="pres">
      <dgm:prSet presAssocID="{199BBE23-0AB8-4EB0-80D2-0E0C3A34FAD7}" presName="spacer" presStyleCnt="0"/>
      <dgm:spPr/>
    </dgm:pt>
    <dgm:pt modelId="{E9B928AE-AFE4-40D2-A28E-CDF3E1B79B91}" type="pres">
      <dgm:prSet presAssocID="{4889EE2B-7D7E-4EDC-B15D-C610A41386A3}" presName="parentText" presStyleLbl="node1" presStyleIdx="2" presStyleCnt="6">
        <dgm:presLayoutVars>
          <dgm:chMax val="0"/>
          <dgm:bulletEnabled val="1"/>
        </dgm:presLayoutVars>
      </dgm:prSet>
      <dgm:spPr/>
    </dgm:pt>
    <dgm:pt modelId="{141B2B56-9E74-42B5-BD31-0BF8D6512A31}" type="pres">
      <dgm:prSet presAssocID="{8A15FFA6-4FB3-466F-A6C8-EC1BFC4F1765}" presName="spacer" presStyleCnt="0"/>
      <dgm:spPr/>
    </dgm:pt>
    <dgm:pt modelId="{DFD85787-37CC-4819-83FD-55D5108780BF}" type="pres">
      <dgm:prSet presAssocID="{1675A2D7-C081-4495-B72B-97F53B107171}" presName="parentText" presStyleLbl="node1" presStyleIdx="3" presStyleCnt="6">
        <dgm:presLayoutVars>
          <dgm:chMax val="0"/>
          <dgm:bulletEnabled val="1"/>
        </dgm:presLayoutVars>
      </dgm:prSet>
      <dgm:spPr/>
    </dgm:pt>
    <dgm:pt modelId="{B6D8E330-D06A-4CB1-8580-91EB4E66E244}" type="pres">
      <dgm:prSet presAssocID="{60018882-D712-49B8-B617-B27A4A97D94C}" presName="spacer" presStyleCnt="0"/>
      <dgm:spPr/>
    </dgm:pt>
    <dgm:pt modelId="{AD54D2E4-FFAD-419B-A176-4A6E61D9CB24}" type="pres">
      <dgm:prSet presAssocID="{C6FF9EDD-6BA5-447E-8EAA-11C349F7C7F5}" presName="parentText" presStyleLbl="node1" presStyleIdx="4" presStyleCnt="6">
        <dgm:presLayoutVars>
          <dgm:chMax val="0"/>
          <dgm:bulletEnabled val="1"/>
        </dgm:presLayoutVars>
      </dgm:prSet>
      <dgm:spPr/>
    </dgm:pt>
    <dgm:pt modelId="{E2BC93DA-8EBD-445A-A9C5-2E04EC6D33A2}" type="pres">
      <dgm:prSet presAssocID="{B734B4D0-A425-4FF9-A524-0670EF4AC65F}" presName="spacer" presStyleCnt="0"/>
      <dgm:spPr/>
    </dgm:pt>
    <dgm:pt modelId="{F101FAF8-A45B-42DA-9552-78AA6FDC1E85}" type="pres">
      <dgm:prSet presAssocID="{C768D0A0-0F6C-4F5B-AD25-8EEACD9FA84B}" presName="parentText" presStyleLbl="node1" presStyleIdx="5" presStyleCnt="6">
        <dgm:presLayoutVars>
          <dgm:chMax val="0"/>
          <dgm:bulletEnabled val="1"/>
        </dgm:presLayoutVars>
      </dgm:prSet>
      <dgm:spPr/>
    </dgm:pt>
  </dgm:ptLst>
  <dgm:cxnLst>
    <dgm:cxn modelId="{1DA97E08-377D-4B9D-BB9A-6EEB31C6AC2F}" type="presOf" srcId="{1ADAE328-8063-48EF-9489-E13BE4D3C48E}" destId="{21549C48-6491-485D-AD77-2210993494BE}" srcOrd="0" destOrd="0" presId="urn:microsoft.com/office/officeart/2005/8/layout/vList2"/>
    <dgm:cxn modelId="{9FC65F28-D21B-4BE4-807B-2DCFE5089287}" type="presOf" srcId="{A7F87080-21A8-4345-B1BC-CE3A0F9F0632}" destId="{96D32F85-6EFB-4FA7-BD69-01CF0B4D1C6B}" srcOrd="0" destOrd="0" presId="urn:microsoft.com/office/officeart/2005/8/layout/vList2"/>
    <dgm:cxn modelId="{5C6D1338-3525-4286-9B63-C535CF6C8B76}" srcId="{A1FC1F46-42EF-4ABE-B891-C2CC8B3A9F6E}" destId="{1ADAE328-8063-48EF-9489-E13BE4D3C48E}" srcOrd="0" destOrd="0" parTransId="{60394584-E0C9-471D-9543-DF8ECBEF3287}" sibTransId="{8AECEE10-8986-4152-BA72-B0EE4B098598}"/>
    <dgm:cxn modelId="{FF439B3D-4954-4627-8275-AFEB4B8B6046}" srcId="{A1FC1F46-42EF-4ABE-B891-C2CC8B3A9F6E}" destId="{A7F87080-21A8-4345-B1BC-CE3A0F9F0632}" srcOrd="1" destOrd="0" parTransId="{39A43255-C844-42BF-84F0-6476034D036C}" sibTransId="{199BBE23-0AB8-4EB0-80D2-0E0C3A34FAD7}"/>
    <dgm:cxn modelId="{F79A4C5F-5EFB-40E4-A1CD-D7109539612E}" srcId="{A1FC1F46-42EF-4ABE-B891-C2CC8B3A9F6E}" destId="{4889EE2B-7D7E-4EDC-B15D-C610A41386A3}" srcOrd="2" destOrd="0" parTransId="{278BDEA6-87B3-48CB-AC2E-16632934D84F}" sibTransId="{8A15FFA6-4FB3-466F-A6C8-EC1BFC4F1765}"/>
    <dgm:cxn modelId="{5F413745-DF87-414A-9C99-D20F11FA7C87}" type="presOf" srcId="{C6FF9EDD-6BA5-447E-8EAA-11C349F7C7F5}" destId="{AD54D2E4-FFAD-419B-A176-4A6E61D9CB24}" srcOrd="0" destOrd="0" presId="urn:microsoft.com/office/officeart/2005/8/layout/vList2"/>
    <dgm:cxn modelId="{7C2B0A48-9E82-42F0-8913-6A691A999AF0}" srcId="{A1FC1F46-42EF-4ABE-B891-C2CC8B3A9F6E}" destId="{C768D0A0-0F6C-4F5B-AD25-8EEACD9FA84B}" srcOrd="5" destOrd="0" parTransId="{F797E973-312D-4208-A802-0814D9D7BE0D}" sibTransId="{DC39DFAB-7B64-4D67-8DF3-65544ABEBEFD}"/>
    <dgm:cxn modelId="{19364C6E-3F3A-4256-8B5B-2D45106A0D60}" srcId="{A1FC1F46-42EF-4ABE-B891-C2CC8B3A9F6E}" destId="{1675A2D7-C081-4495-B72B-97F53B107171}" srcOrd="3" destOrd="0" parTransId="{01628248-BBC2-4C7F-B760-A789EA2DD310}" sibTransId="{60018882-D712-49B8-B617-B27A4A97D94C}"/>
    <dgm:cxn modelId="{D3DB404F-FF57-493D-988D-7D13A92F87BC}" srcId="{A1FC1F46-42EF-4ABE-B891-C2CC8B3A9F6E}" destId="{C6FF9EDD-6BA5-447E-8EAA-11C349F7C7F5}" srcOrd="4" destOrd="0" parTransId="{43DA1AB9-5EA8-438A-A191-09E27F41E674}" sibTransId="{B734B4D0-A425-4FF9-A524-0670EF4AC65F}"/>
    <dgm:cxn modelId="{E3B21A53-3817-47AD-9D56-26422A38BB35}" type="presOf" srcId="{1675A2D7-C081-4495-B72B-97F53B107171}" destId="{DFD85787-37CC-4819-83FD-55D5108780BF}" srcOrd="0" destOrd="0" presId="urn:microsoft.com/office/officeart/2005/8/layout/vList2"/>
    <dgm:cxn modelId="{A4DF0C96-5A0C-4A56-AE3E-3CB9ADB7CAEA}" type="presOf" srcId="{4889EE2B-7D7E-4EDC-B15D-C610A41386A3}" destId="{E9B928AE-AFE4-40D2-A28E-CDF3E1B79B91}" srcOrd="0" destOrd="0" presId="urn:microsoft.com/office/officeart/2005/8/layout/vList2"/>
    <dgm:cxn modelId="{8C7605F4-ED29-412C-95C8-647024E40AEF}" type="presOf" srcId="{A1FC1F46-42EF-4ABE-B891-C2CC8B3A9F6E}" destId="{BDAC0B45-C3F9-4BC2-8C2C-247C5239AECE}" srcOrd="0" destOrd="0" presId="urn:microsoft.com/office/officeart/2005/8/layout/vList2"/>
    <dgm:cxn modelId="{4F1E4EFB-BEBC-48B4-995C-B6CB668B5E0A}" type="presOf" srcId="{C768D0A0-0F6C-4F5B-AD25-8EEACD9FA84B}" destId="{F101FAF8-A45B-42DA-9552-78AA6FDC1E85}" srcOrd="0" destOrd="0" presId="urn:microsoft.com/office/officeart/2005/8/layout/vList2"/>
    <dgm:cxn modelId="{0E4F6B65-2039-4DE9-958B-AF867B044297}" type="presParOf" srcId="{BDAC0B45-C3F9-4BC2-8C2C-247C5239AECE}" destId="{21549C48-6491-485D-AD77-2210993494BE}" srcOrd="0" destOrd="0" presId="urn:microsoft.com/office/officeart/2005/8/layout/vList2"/>
    <dgm:cxn modelId="{9927908A-EF81-44DA-BC03-E0911D510DED}" type="presParOf" srcId="{BDAC0B45-C3F9-4BC2-8C2C-247C5239AECE}" destId="{625877F7-4405-4237-A291-DCE61CF12D11}" srcOrd="1" destOrd="0" presId="urn:microsoft.com/office/officeart/2005/8/layout/vList2"/>
    <dgm:cxn modelId="{EFAF99F1-4C9C-4B41-BB97-43D4FD03E92C}" type="presParOf" srcId="{BDAC0B45-C3F9-4BC2-8C2C-247C5239AECE}" destId="{96D32F85-6EFB-4FA7-BD69-01CF0B4D1C6B}" srcOrd="2" destOrd="0" presId="urn:microsoft.com/office/officeart/2005/8/layout/vList2"/>
    <dgm:cxn modelId="{50B5CD20-C1E4-48A0-A5F5-8B5CC083119E}" type="presParOf" srcId="{BDAC0B45-C3F9-4BC2-8C2C-247C5239AECE}" destId="{842403F0-212F-49A4-A856-A6239B128002}" srcOrd="3" destOrd="0" presId="urn:microsoft.com/office/officeart/2005/8/layout/vList2"/>
    <dgm:cxn modelId="{82EC729F-A688-4A5B-8321-A4BE22DA08AE}" type="presParOf" srcId="{BDAC0B45-C3F9-4BC2-8C2C-247C5239AECE}" destId="{E9B928AE-AFE4-40D2-A28E-CDF3E1B79B91}" srcOrd="4" destOrd="0" presId="urn:microsoft.com/office/officeart/2005/8/layout/vList2"/>
    <dgm:cxn modelId="{372B7AD2-4C1A-4092-B630-D4A904E57804}" type="presParOf" srcId="{BDAC0B45-C3F9-4BC2-8C2C-247C5239AECE}" destId="{141B2B56-9E74-42B5-BD31-0BF8D6512A31}" srcOrd="5" destOrd="0" presId="urn:microsoft.com/office/officeart/2005/8/layout/vList2"/>
    <dgm:cxn modelId="{7DD9266F-6153-4EB7-A4AA-DB4FA39A43A1}" type="presParOf" srcId="{BDAC0B45-C3F9-4BC2-8C2C-247C5239AECE}" destId="{DFD85787-37CC-4819-83FD-55D5108780BF}" srcOrd="6" destOrd="0" presId="urn:microsoft.com/office/officeart/2005/8/layout/vList2"/>
    <dgm:cxn modelId="{19C6C84D-F1A9-422B-8F2F-11263C4A5499}" type="presParOf" srcId="{BDAC0B45-C3F9-4BC2-8C2C-247C5239AECE}" destId="{B6D8E330-D06A-4CB1-8580-91EB4E66E244}" srcOrd="7" destOrd="0" presId="urn:microsoft.com/office/officeart/2005/8/layout/vList2"/>
    <dgm:cxn modelId="{936C9251-FEEB-4604-918D-98DC65D30D4B}" type="presParOf" srcId="{BDAC0B45-C3F9-4BC2-8C2C-247C5239AECE}" destId="{AD54D2E4-FFAD-419B-A176-4A6E61D9CB24}" srcOrd="8" destOrd="0" presId="urn:microsoft.com/office/officeart/2005/8/layout/vList2"/>
    <dgm:cxn modelId="{0C9459CF-0ECA-4F87-9015-EFF04F46E3C6}" type="presParOf" srcId="{BDAC0B45-C3F9-4BC2-8C2C-247C5239AECE}" destId="{E2BC93DA-8EBD-445A-A9C5-2E04EC6D33A2}" srcOrd="9" destOrd="0" presId="urn:microsoft.com/office/officeart/2005/8/layout/vList2"/>
    <dgm:cxn modelId="{94814F04-12B6-4CE7-B2C6-A0955ECDB838}" type="presParOf" srcId="{BDAC0B45-C3F9-4BC2-8C2C-247C5239AECE}" destId="{F101FAF8-A45B-42DA-9552-78AA6FDC1E85}"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CD46EF-C6AB-4C43-B2A9-65B45F1917F2}" type="doc">
      <dgm:prSet loTypeId="urn:microsoft.com/office/officeart/2005/8/layout/vList2" loCatId="list" qsTypeId="urn:microsoft.com/office/officeart/2005/8/quickstyle/simple1" qsCatId="simple" csTypeId="urn:microsoft.com/office/officeart/2005/8/colors/accent3_2" csCatId="accent3"/>
      <dgm:spPr/>
      <dgm:t>
        <a:bodyPr/>
        <a:lstStyle/>
        <a:p>
          <a:endParaRPr lang="en-US"/>
        </a:p>
      </dgm:t>
    </dgm:pt>
    <dgm:pt modelId="{10D26437-206B-4C14-B3B2-BEFDDB747BC1}">
      <dgm:prSet/>
      <dgm:spPr/>
      <dgm:t>
        <a:bodyPr/>
        <a:lstStyle/>
        <a:p>
          <a:r>
            <a:rPr lang="es-ES"/>
            <a:t>Solo necesitaras desarrollar tu codigo una sola vez</a:t>
          </a:r>
          <a:endParaRPr lang="en-US"/>
        </a:p>
      </dgm:t>
    </dgm:pt>
    <dgm:pt modelId="{AD973996-F87E-4B28-98EE-E643A216877F}" type="parTrans" cxnId="{A9E879AE-E129-49CF-A366-4F704F8236C4}">
      <dgm:prSet/>
      <dgm:spPr/>
      <dgm:t>
        <a:bodyPr/>
        <a:lstStyle/>
        <a:p>
          <a:endParaRPr lang="en-US"/>
        </a:p>
      </dgm:t>
    </dgm:pt>
    <dgm:pt modelId="{D80BAB61-F30B-4E04-B4E5-55D2B3EA269C}" type="sibTrans" cxnId="{A9E879AE-E129-49CF-A366-4F704F8236C4}">
      <dgm:prSet/>
      <dgm:spPr/>
      <dgm:t>
        <a:bodyPr/>
        <a:lstStyle/>
        <a:p>
          <a:endParaRPr lang="en-US"/>
        </a:p>
      </dgm:t>
    </dgm:pt>
    <dgm:pt modelId="{563CA577-84AE-4468-B141-473CE7E6EAAD}">
      <dgm:prSet/>
      <dgm:spPr/>
      <dgm:t>
        <a:bodyPr/>
        <a:lstStyle/>
        <a:p>
          <a:r>
            <a:rPr lang="es-ES"/>
            <a:t>Framework Híbridos: uso de alguna tecnologia web, como HTML5 para crear interfaces, JAVASCRIPT para manipular esas interfaces y CSS3 estilizar la aplicación. Todo ello unido a un programa adicional que ayude a controlar las funcionalidades del dispositivo(cámara, sensores, etc.)</a:t>
          </a:r>
          <a:endParaRPr lang="en-US"/>
        </a:p>
      </dgm:t>
    </dgm:pt>
    <dgm:pt modelId="{D3C0982D-CC5F-4914-9BF9-8CDC0F68BED7}" type="parTrans" cxnId="{FAEFF50E-55C0-405A-95C9-EDD287C7C8DC}">
      <dgm:prSet/>
      <dgm:spPr/>
      <dgm:t>
        <a:bodyPr/>
        <a:lstStyle/>
        <a:p>
          <a:endParaRPr lang="en-US"/>
        </a:p>
      </dgm:t>
    </dgm:pt>
    <dgm:pt modelId="{843461C9-A867-4C41-94B8-A329CC7E8B79}" type="sibTrans" cxnId="{FAEFF50E-55C0-405A-95C9-EDD287C7C8DC}">
      <dgm:prSet/>
      <dgm:spPr/>
      <dgm:t>
        <a:bodyPr/>
        <a:lstStyle/>
        <a:p>
          <a:endParaRPr lang="en-US"/>
        </a:p>
      </dgm:t>
    </dgm:pt>
    <dgm:pt modelId="{0EA973E3-43EC-4D42-ABCC-D15F17E46B9B}">
      <dgm:prSet/>
      <dgm:spPr/>
      <dgm:t>
        <a:bodyPr/>
        <a:lstStyle/>
        <a:p>
          <a:r>
            <a:rPr lang="es-ES"/>
            <a:t>Framework de desarrollo nativo multiplataforma, ofrece las mismas ventajas que los hibridos, pero con el añadido que su rendimiento es mas optimo.</a:t>
          </a:r>
          <a:endParaRPr lang="en-US"/>
        </a:p>
      </dgm:t>
    </dgm:pt>
    <dgm:pt modelId="{A1ED493F-0438-4270-8D43-9F962E0E51FE}" type="parTrans" cxnId="{AA759B90-88A7-47E5-AEEB-6D356628E571}">
      <dgm:prSet/>
      <dgm:spPr/>
      <dgm:t>
        <a:bodyPr/>
        <a:lstStyle/>
        <a:p>
          <a:endParaRPr lang="en-US"/>
        </a:p>
      </dgm:t>
    </dgm:pt>
    <dgm:pt modelId="{7EC21B3E-1949-4D6A-B3BC-A345E9DC0338}" type="sibTrans" cxnId="{AA759B90-88A7-47E5-AEEB-6D356628E571}">
      <dgm:prSet/>
      <dgm:spPr/>
      <dgm:t>
        <a:bodyPr/>
        <a:lstStyle/>
        <a:p>
          <a:endParaRPr lang="en-US"/>
        </a:p>
      </dgm:t>
    </dgm:pt>
    <dgm:pt modelId="{A81F9D01-4E1F-40C2-B3E1-8FED060E0D6F}" type="pres">
      <dgm:prSet presAssocID="{54CD46EF-C6AB-4C43-B2A9-65B45F1917F2}" presName="linear" presStyleCnt="0">
        <dgm:presLayoutVars>
          <dgm:animLvl val="lvl"/>
          <dgm:resizeHandles val="exact"/>
        </dgm:presLayoutVars>
      </dgm:prSet>
      <dgm:spPr/>
    </dgm:pt>
    <dgm:pt modelId="{C629E5CB-DE6C-48F6-BF7C-DB745F8BA53A}" type="pres">
      <dgm:prSet presAssocID="{10D26437-206B-4C14-B3B2-BEFDDB747BC1}" presName="parentText" presStyleLbl="node1" presStyleIdx="0" presStyleCnt="3">
        <dgm:presLayoutVars>
          <dgm:chMax val="0"/>
          <dgm:bulletEnabled val="1"/>
        </dgm:presLayoutVars>
      </dgm:prSet>
      <dgm:spPr/>
    </dgm:pt>
    <dgm:pt modelId="{DE6B9C56-A9E9-445E-9EFF-0968FAA3546A}" type="pres">
      <dgm:prSet presAssocID="{D80BAB61-F30B-4E04-B4E5-55D2B3EA269C}" presName="spacer" presStyleCnt="0"/>
      <dgm:spPr/>
    </dgm:pt>
    <dgm:pt modelId="{837C6C59-1EC5-4D06-B964-84B68ABC7DD3}" type="pres">
      <dgm:prSet presAssocID="{563CA577-84AE-4468-B141-473CE7E6EAAD}" presName="parentText" presStyleLbl="node1" presStyleIdx="1" presStyleCnt="3">
        <dgm:presLayoutVars>
          <dgm:chMax val="0"/>
          <dgm:bulletEnabled val="1"/>
        </dgm:presLayoutVars>
      </dgm:prSet>
      <dgm:spPr/>
    </dgm:pt>
    <dgm:pt modelId="{D0827343-E583-4602-A4B2-A7C79B48A5B1}" type="pres">
      <dgm:prSet presAssocID="{843461C9-A867-4C41-94B8-A329CC7E8B79}" presName="spacer" presStyleCnt="0"/>
      <dgm:spPr/>
    </dgm:pt>
    <dgm:pt modelId="{E4DA2F7C-93A5-40A7-BF0D-51DC97209794}" type="pres">
      <dgm:prSet presAssocID="{0EA973E3-43EC-4D42-ABCC-D15F17E46B9B}" presName="parentText" presStyleLbl="node1" presStyleIdx="2" presStyleCnt="3">
        <dgm:presLayoutVars>
          <dgm:chMax val="0"/>
          <dgm:bulletEnabled val="1"/>
        </dgm:presLayoutVars>
      </dgm:prSet>
      <dgm:spPr/>
    </dgm:pt>
  </dgm:ptLst>
  <dgm:cxnLst>
    <dgm:cxn modelId="{AF59A30E-BBCD-44B7-81A9-220894A6E8DF}" type="presOf" srcId="{563CA577-84AE-4468-B141-473CE7E6EAAD}" destId="{837C6C59-1EC5-4D06-B964-84B68ABC7DD3}" srcOrd="0" destOrd="0" presId="urn:microsoft.com/office/officeart/2005/8/layout/vList2"/>
    <dgm:cxn modelId="{FAEFF50E-55C0-405A-95C9-EDD287C7C8DC}" srcId="{54CD46EF-C6AB-4C43-B2A9-65B45F1917F2}" destId="{563CA577-84AE-4468-B141-473CE7E6EAAD}" srcOrd="1" destOrd="0" parTransId="{D3C0982D-CC5F-4914-9BF9-8CDC0F68BED7}" sibTransId="{843461C9-A867-4C41-94B8-A329CC7E8B79}"/>
    <dgm:cxn modelId="{E14CAD1B-32BA-4EB8-A242-495952E9780C}" type="presOf" srcId="{0EA973E3-43EC-4D42-ABCC-D15F17E46B9B}" destId="{E4DA2F7C-93A5-40A7-BF0D-51DC97209794}" srcOrd="0" destOrd="0" presId="urn:microsoft.com/office/officeart/2005/8/layout/vList2"/>
    <dgm:cxn modelId="{CC7A926C-9982-41A0-A68C-1EE5055A2B96}" type="presOf" srcId="{10D26437-206B-4C14-B3B2-BEFDDB747BC1}" destId="{C629E5CB-DE6C-48F6-BF7C-DB745F8BA53A}" srcOrd="0" destOrd="0" presId="urn:microsoft.com/office/officeart/2005/8/layout/vList2"/>
    <dgm:cxn modelId="{AA759B90-88A7-47E5-AEEB-6D356628E571}" srcId="{54CD46EF-C6AB-4C43-B2A9-65B45F1917F2}" destId="{0EA973E3-43EC-4D42-ABCC-D15F17E46B9B}" srcOrd="2" destOrd="0" parTransId="{A1ED493F-0438-4270-8D43-9F962E0E51FE}" sibTransId="{7EC21B3E-1949-4D6A-B3BC-A345E9DC0338}"/>
    <dgm:cxn modelId="{A9E879AE-E129-49CF-A366-4F704F8236C4}" srcId="{54CD46EF-C6AB-4C43-B2A9-65B45F1917F2}" destId="{10D26437-206B-4C14-B3B2-BEFDDB747BC1}" srcOrd="0" destOrd="0" parTransId="{AD973996-F87E-4B28-98EE-E643A216877F}" sibTransId="{D80BAB61-F30B-4E04-B4E5-55D2B3EA269C}"/>
    <dgm:cxn modelId="{79572DD8-0F29-416F-A84A-C806E15C3CCD}" type="presOf" srcId="{54CD46EF-C6AB-4C43-B2A9-65B45F1917F2}" destId="{A81F9D01-4E1F-40C2-B3E1-8FED060E0D6F}" srcOrd="0" destOrd="0" presId="urn:microsoft.com/office/officeart/2005/8/layout/vList2"/>
    <dgm:cxn modelId="{84D2D14C-5E93-4D67-B3B0-BF306DADBAC0}" type="presParOf" srcId="{A81F9D01-4E1F-40C2-B3E1-8FED060E0D6F}" destId="{C629E5CB-DE6C-48F6-BF7C-DB745F8BA53A}" srcOrd="0" destOrd="0" presId="urn:microsoft.com/office/officeart/2005/8/layout/vList2"/>
    <dgm:cxn modelId="{B34CC733-E9A0-45DC-ABCA-2D68F5E9CB4B}" type="presParOf" srcId="{A81F9D01-4E1F-40C2-B3E1-8FED060E0D6F}" destId="{DE6B9C56-A9E9-445E-9EFF-0968FAA3546A}" srcOrd="1" destOrd="0" presId="urn:microsoft.com/office/officeart/2005/8/layout/vList2"/>
    <dgm:cxn modelId="{B12FF8A5-F8B9-4BB4-AD7F-CC80FD03A6C6}" type="presParOf" srcId="{A81F9D01-4E1F-40C2-B3E1-8FED060E0D6F}" destId="{837C6C59-1EC5-4D06-B964-84B68ABC7DD3}" srcOrd="2" destOrd="0" presId="urn:microsoft.com/office/officeart/2005/8/layout/vList2"/>
    <dgm:cxn modelId="{2262677A-EE1A-41B8-9B61-42BEE67AF92C}" type="presParOf" srcId="{A81F9D01-4E1F-40C2-B3E1-8FED060E0D6F}" destId="{D0827343-E583-4602-A4B2-A7C79B48A5B1}" srcOrd="3" destOrd="0" presId="urn:microsoft.com/office/officeart/2005/8/layout/vList2"/>
    <dgm:cxn modelId="{A270E96D-C57E-491E-B4F7-C77D118AEB3B}" type="presParOf" srcId="{A81F9D01-4E1F-40C2-B3E1-8FED060E0D6F}" destId="{E4DA2F7C-93A5-40A7-BF0D-51DC9720979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55A775A-E76B-4957-A94C-2F354E14C8F3}" type="doc">
      <dgm:prSet loTypeId="urn:microsoft.com/office/officeart/2005/8/layout/process5" loCatId="process" qsTypeId="urn:microsoft.com/office/officeart/2005/8/quickstyle/simple1" qsCatId="simple" csTypeId="urn:microsoft.com/office/officeart/2005/8/colors/colorful5" csCatId="colorful"/>
      <dgm:spPr/>
      <dgm:t>
        <a:bodyPr/>
        <a:lstStyle/>
        <a:p>
          <a:endParaRPr lang="en-US"/>
        </a:p>
      </dgm:t>
    </dgm:pt>
    <dgm:pt modelId="{843AD2F4-9196-4948-A50D-16B64D4C0414}">
      <dgm:prSet/>
      <dgm:spPr/>
      <dgm:t>
        <a:bodyPr/>
        <a:lstStyle/>
        <a:p>
          <a:r>
            <a:rPr lang="es-ES" dirty="0"/>
            <a:t>ESCOGE UNA PLATAFORMA</a:t>
          </a:r>
          <a:endParaRPr lang="en-US" dirty="0"/>
        </a:p>
      </dgm:t>
    </dgm:pt>
    <dgm:pt modelId="{3211E074-86C1-4E61-8F37-EA8C7F946E56}" type="parTrans" cxnId="{65BC8A3B-9E07-43C3-8F4E-36CDEC304705}">
      <dgm:prSet/>
      <dgm:spPr/>
      <dgm:t>
        <a:bodyPr/>
        <a:lstStyle/>
        <a:p>
          <a:endParaRPr lang="en-US"/>
        </a:p>
      </dgm:t>
    </dgm:pt>
    <dgm:pt modelId="{41AD5618-2709-4B41-8081-5C26B8FEF177}" type="sibTrans" cxnId="{65BC8A3B-9E07-43C3-8F4E-36CDEC304705}">
      <dgm:prSet/>
      <dgm:spPr/>
      <dgm:t>
        <a:bodyPr/>
        <a:lstStyle/>
        <a:p>
          <a:endParaRPr lang="en-US"/>
        </a:p>
      </dgm:t>
    </dgm:pt>
    <dgm:pt modelId="{4AC3704E-8A15-44B9-92A7-D8E253A5D361}">
      <dgm:prSet/>
      <dgm:spPr/>
      <dgm:t>
        <a:bodyPr/>
        <a:lstStyle/>
        <a:p>
          <a:r>
            <a:rPr lang="es-ES" dirty="0"/>
            <a:t>DOMINA UN LENGUAJE DE PROGRAMACION</a:t>
          </a:r>
          <a:endParaRPr lang="en-US" dirty="0"/>
        </a:p>
      </dgm:t>
    </dgm:pt>
    <dgm:pt modelId="{42EF9A68-DDF5-4B4F-972B-B0A2446F846F}" type="parTrans" cxnId="{1366A9A0-327E-43A7-9A4A-F005ADFB4A42}">
      <dgm:prSet/>
      <dgm:spPr/>
      <dgm:t>
        <a:bodyPr/>
        <a:lstStyle/>
        <a:p>
          <a:endParaRPr lang="en-US"/>
        </a:p>
      </dgm:t>
    </dgm:pt>
    <dgm:pt modelId="{84AFD5C0-B298-4B96-BB10-3582598AEA77}" type="sibTrans" cxnId="{1366A9A0-327E-43A7-9A4A-F005ADFB4A42}">
      <dgm:prSet/>
      <dgm:spPr/>
      <dgm:t>
        <a:bodyPr/>
        <a:lstStyle/>
        <a:p>
          <a:endParaRPr lang="en-US"/>
        </a:p>
      </dgm:t>
    </dgm:pt>
    <dgm:pt modelId="{02F2B40D-6973-4F88-BE29-2DEBB3CA161D}">
      <dgm:prSet/>
      <dgm:spPr/>
      <dgm:t>
        <a:bodyPr/>
        <a:lstStyle/>
        <a:p>
          <a:r>
            <a:rPr lang="es-ES" dirty="0"/>
            <a:t>FRAMEWORKS Y BIBLIOTECAS DE DESARROLLO DE ESE ENTORNO.</a:t>
          </a:r>
          <a:endParaRPr lang="en-US" dirty="0"/>
        </a:p>
      </dgm:t>
    </dgm:pt>
    <dgm:pt modelId="{E9BB80F3-AE30-470C-A270-B9F7AFB96E00}" type="parTrans" cxnId="{9255921F-824A-456C-B1D0-945BCD69DD1F}">
      <dgm:prSet/>
      <dgm:spPr/>
      <dgm:t>
        <a:bodyPr/>
        <a:lstStyle/>
        <a:p>
          <a:endParaRPr lang="en-US"/>
        </a:p>
      </dgm:t>
    </dgm:pt>
    <dgm:pt modelId="{27D4E545-7A9C-47B4-B561-DA0A5E67F889}" type="sibTrans" cxnId="{9255921F-824A-456C-B1D0-945BCD69DD1F}">
      <dgm:prSet/>
      <dgm:spPr/>
      <dgm:t>
        <a:bodyPr/>
        <a:lstStyle/>
        <a:p>
          <a:endParaRPr lang="en-US"/>
        </a:p>
      </dgm:t>
    </dgm:pt>
    <dgm:pt modelId="{43A9EB79-CC2C-4291-8F6B-6F7C1ACC89D7}">
      <dgm:prSet/>
      <dgm:spPr/>
      <dgm:t>
        <a:bodyPr/>
        <a:lstStyle/>
        <a:p>
          <a:r>
            <a:rPr lang="es-ES" dirty="0"/>
            <a:t>DESARROLLA APLICACIONES SIMPLES, Y CONOCIDAS</a:t>
          </a:r>
          <a:endParaRPr lang="en-US" dirty="0"/>
        </a:p>
      </dgm:t>
    </dgm:pt>
    <dgm:pt modelId="{C6734D4B-257F-4B7F-A861-9694441F8716}" type="parTrans" cxnId="{DFF34CEE-D1F4-42C1-8998-A9DBEC394C3A}">
      <dgm:prSet/>
      <dgm:spPr/>
      <dgm:t>
        <a:bodyPr/>
        <a:lstStyle/>
        <a:p>
          <a:endParaRPr lang="en-US"/>
        </a:p>
      </dgm:t>
    </dgm:pt>
    <dgm:pt modelId="{045F7CFF-9B35-46FB-8B10-BF3C1DABD7E8}" type="sibTrans" cxnId="{DFF34CEE-D1F4-42C1-8998-A9DBEC394C3A}">
      <dgm:prSet/>
      <dgm:spPr/>
      <dgm:t>
        <a:bodyPr/>
        <a:lstStyle/>
        <a:p>
          <a:endParaRPr lang="en-US"/>
        </a:p>
      </dgm:t>
    </dgm:pt>
    <dgm:pt modelId="{387019FB-F356-4D1C-869B-79EAFF16BBAE}">
      <dgm:prSet/>
      <dgm:spPr/>
      <dgm:t>
        <a:bodyPr/>
        <a:lstStyle/>
        <a:p>
          <a:pPr rtl="0"/>
          <a:r>
            <a:rPr lang="es-ES" dirty="0"/>
            <a:t>NO SOLO TE CENTRES EN LA REALIDAD </a:t>
          </a:r>
          <a:r>
            <a:rPr lang="es-ES" dirty="0">
              <a:latin typeface="The Serif Hand Black"/>
            </a:rPr>
            <a:t>DEL MUNDO MOVIL</a:t>
          </a:r>
          <a:r>
            <a:rPr lang="es-ES" dirty="0"/>
            <a:t>, </a:t>
          </a:r>
          <a:endParaRPr lang="en-US" dirty="0"/>
        </a:p>
      </dgm:t>
    </dgm:pt>
    <dgm:pt modelId="{EB5FA8B8-A2D1-43F4-ACCB-421C309BD42A}" type="parTrans" cxnId="{3630B9E7-1176-4966-AE80-A6484DA88A32}">
      <dgm:prSet/>
      <dgm:spPr/>
      <dgm:t>
        <a:bodyPr/>
        <a:lstStyle/>
        <a:p>
          <a:endParaRPr lang="en-US"/>
        </a:p>
      </dgm:t>
    </dgm:pt>
    <dgm:pt modelId="{6E5B0F06-3D0B-405E-BE8F-1BE90A5B5CEA}" type="sibTrans" cxnId="{3630B9E7-1176-4966-AE80-A6484DA88A32}">
      <dgm:prSet/>
      <dgm:spPr/>
      <dgm:t>
        <a:bodyPr/>
        <a:lstStyle/>
        <a:p>
          <a:endParaRPr lang="en-US"/>
        </a:p>
      </dgm:t>
    </dgm:pt>
    <dgm:pt modelId="{51E67785-A0AD-4255-AB88-587BEC6078C2}" type="pres">
      <dgm:prSet presAssocID="{455A775A-E76B-4957-A94C-2F354E14C8F3}" presName="diagram" presStyleCnt="0">
        <dgm:presLayoutVars>
          <dgm:dir/>
          <dgm:resizeHandles val="exact"/>
        </dgm:presLayoutVars>
      </dgm:prSet>
      <dgm:spPr/>
    </dgm:pt>
    <dgm:pt modelId="{D6DF1C00-07E3-43B1-8656-F79FF935D5F7}" type="pres">
      <dgm:prSet presAssocID="{843AD2F4-9196-4948-A50D-16B64D4C0414}" presName="node" presStyleLbl="node1" presStyleIdx="0" presStyleCnt="5">
        <dgm:presLayoutVars>
          <dgm:bulletEnabled val="1"/>
        </dgm:presLayoutVars>
      </dgm:prSet>
      <dgm:spPr/>
    </dgm:pt>
    <dgm:pt modelId="{BCAD34F4-F3C7-4018-B340-E3BD155AB3BD}" type="pres">
      <dgm:prSet presAssocID="{41AD5618-2709-4B41-8081-5C26B8FEF177}" presName="sibTrans" presStyleLbl="sibTrans2D1" presStyleIdx="0" presStyleCnt="4"/>
      <dgm:spPr/>
    </dgm:pt>
    <dgm:pt modelId="{C8F464C3-6B79-416F-B04B-A98954707E08}" type="pres">
      <dgm:prSet presAssocID="{41AD5618-2709-4B41-8081-5C26B8FEF177}" presName="connectorText" presStyleLbl="sibTrans2D1" presStyleIdx="0" presStyleCnt="4"/>
      <dgm:spPr/>
    </dgm:pt>
    <dgm:pt modelId="{0A0A0D87-DADC-48B9-832A-6EEC09FFAE2A}" type="pres">
      <dgm:prSet presAssocID="{4AC3704E-8A15-44B9-92A7-D8E253A5D361}" presName="node" presStyleLbl="node1" presStyleIdx="1" presStyleCnt="5">
        <dgm:presLayoutVars>
          <dgm:bulletEnabled val="1"/>
        </dgm:presLayoutVars>
      </dgm:prSet>
      <dgm:spPr/>
    </dgm:pt>
    <dgm:pt modelId="{3CF73A2C-F14E-42C6-8911-E35780C7D167}" type="pres">
      <dgm:prSet presAssocID="{84AFD5C0-B298-4B96-BB10-3582598AEA77}" presName="sibTrans" presStyleLbl="sibTrans2D1" presStyleIdx="1" presStyleCnt="4"/>
      <dgm:spPr/>
    </dgm:pt>
    <dgm:pt modelId="{D65B034C-AF4A-49E1-AB45-EEF0ABBA6D0E}" type="pres">
      <dgm:prSet presAssocID="{84AFD5C0-B298-4B96-BB10-3582598AEA77}" presName="connectorText" presStyleLbl="sibTrans2D1" presStyleIdx="1" presStyleCnt="4"/>
      <dgm:spPr/>
    </dgm:pt>
    <dgm:pt modelId="{3F668C79-FF10-468E-9022-9569E58109EB}" type="pres">
      <dgm:prSet presAssocID="{02F2B40D-6973-4F88-BE29-2DEBB3CA161D}" presName="node" presStyleLbl="node1" presStyleIdx="2" presStyleCnt="5">
        <dgm:presLayoutVars>
          <dgm:bulletEnabled val="1"/>
        </dgm:presLayoutVars>
      </dgm:prSet>
      <dgm:spPr/>
    </dgm:pt>
    <dgm:pt modelId="{687A43FB-BD37-4ABD-BA13-789C5B620B9A}" type="pres">
      <dgm:prSet presAssocID="{27D4E545-7A9C-47B4-B561-DA0A5E67F889}" presName="sibTrans" presStyleLbl="sibTrans2D1" presStyleIdx="2" presStyleCnt="4"/>
      <dgm:spPr/>
    </dgm:pt>
    <dgm:pt modelId="{7B6342AD-B675-4044-A9D2-C7E5ED8C6AD1}" type="pres">
      <dgm:prSet presAssocID="{27D4E545-7A9C-47B4-B561-DA0A5E67F889}" presName="connectorText" presStyleLbl="sibTrans2D1" presStyleIdx="2" presStyleCnt="4"/>
      <dgm:spPr/>
    </dgm:pt>
    <dgm:pt modelId="{204F8D75-427E-423D-ACBB-3D4C148F3F3F}" type="pres">
      <dgm:prSet presAssocID="{43A9EB79-CC2C-4291-8F6B-6F7C1ACC89D7}" presName="node" presStyleLbl="node1" presStyleIdx="3" presStyleCnt="5">
        <dgm:presLayoutVars>
          <dgm:bulletEnabled val="1"/>
        </dgm:presLayoutVars>
      </dgm:prSet>
      <dgm:spPr/>
    </dgm:pt>
    <dgm:pt modelId="{1266587C-CA46-433A-A1E3-3AC896685FF5}" type="pres">
      <dgm:prSet presAssocID="{045F7CFF-9B35-46FB-8B10-BF3C1DABD7E8}" presName="sibTrans" presStyleLbl="sibTrans2D1" presStyleIdx="3" presStyleCnt="4"/>
      <dgm:spPr/>
    </dgm:pt>
    <dgm:pt modelId="{79BFDC78-8B79-4F93-98F1-24E2AB6DFB29}" type="pres">
      <dgm:prSet presAssocID="{045F7CFF-9B35-46FB-8B10-BF3C1DABD7E8}" presName="connectorText" presStyleLbl="sibTrans2D1" presStyleIdx="3" presStyleCnt="4"/>
      <dgm:spPr/>
    </dgm:pt>
    <dgm:pt modelId="{996436D3-DB14-42B6-A006-DC84A4882920}" type="pres">
      <dgm:prSet presAssocID="{387019FB-F356-4D1C-869B-79EAFF16BBAE}" presName="node" presStyleLbl="node1" presStyleIdx="4" presStyleCnt="5">
        <dgm:presLayoutVars>
          <dgm:bulletEnabled val="1"/>
        </dgm:presLayoutVars>
      </dgm:prSet>
      <dgm:spPr/>
    </dgm:pt>
  </dgm:ptLst>
  <dgm:cxnLst>
    <dgm:cxn modelId="{ABB3DD00-A0BB-40E0-AAA3-8304B7203354}" type="presOf" srcId="{4AC3704E-8A15-44B9-92A7-D8E253A5D361}" destId="{0A0A0D87-DADC-48B9-832A-6EEC09FFAE2A}" srcOrd="0" destOrd="0" presId="urn:microsoft.com/office/officeart/2005/8/layout/process5"/>
    <dgm:cxn modelId="{D073760B-CE37-4EDB-AF36-08979F9EA9B7}" type="presOf" srcId="{43A9EB79-CC2C-4291-8F6B-6F7C1ACC89D7}" destId="{204F8D75-427E-423D-ACBB-3D4C148F3F3F}" srcOrd="0" destOrd="0" presId="urn:microsoft.com/office/officeart/2005/8/layout/process5"/>
    <dgm:cxn modelId="{9255921F-824A-456C-B1D0-945BCD69DD1F}" srcId="{455A775A-E76B-4957-A94C-2F354E14C8F3}" destId="{02F2B40D-6973-4F88-BE29-2DEBB3CA161D}" srcOrd="2" destOrd="0" parTransId="{E9BB80F3-AE30-470C-A270-B9F7AFB96E00}" sibTransId="{27D4E545-7A9C-47B4-B561-DA0A5E67F889}"/>
    <dgm:cxn modelId="{0AD4FC1F-CB44-4DC0-8AD2-F9E78D9A6CC1}" type="presOf" srcId="{27D4E545-7A9C-47B4-B561-DA0A5E67F889}" destId="{687A43FB-BD37-4ABD-BA13-789C5B620B9A}" srcOrd="0" destOrd="0" presId="urn:microsoft.com/office/officeart/2005/8/layout/process5"/>
    <dgm:cxn modelId="{2AD21B21-09A6-4900-8DC9-295252499F2F}" type="presOf" srcId="{387019FB-F356-4D1C-869B-79EAFF16BBAE}" destId="{996436D3-DB14-42B6-A006-DC84A4882920}" srcOrd="0" destOrd="0" presId="urn:microsoft.com/office/officeart/2005/8/layout/process5"/>
    <dgm:cxn modelId="{5ACAC727-E330-4B20-B167-107A395BBFAD}" type="presOf" srcId="{045F7CFF-9B35-46FB-8B10-BF3C1DABD7E8}" destId="{79BFDC78-8B79-4F93-98F1-24E2AB6DFB29}" srcOrd="1" destOrd="0" presId="urn:microsoft.com/office/officeart/2005/8/layout/process5"/>
    <dgm:cxn modelId="{8E37C63A-D59C-4337-BA90-0542C6BA9A1A}" type="presOf" srcId="{02F2B40D-6973-4F88-BE29-2DEBB3CA161D}" destId="{3F668C79-FF10-468E-9022-9569E58109EB}" srcOrd="0" destOrd="0" presId="urn:microsoft.com/office/officeart/2005/8/layout/process5"/>
    <dgm:cxn modelId="{65BC8A3B-9E07-43C3-8F4E-36CDEC304705}" srcId="{455A775A-E76B-4957-A94C-2F354E14C8F3}" destId="{843AD2F4-9196-4948-A50D-16B64D4C0414}" srcOrd="0" destOrd="0" parTransId="{3211E074-86C1-4E61-8F37-EA8C7F946E56}" sibTransId="{41AD5618-2709-4B41-8081-5C26B8FEF177}"/>
    <dgm:cxn modelId="{5E328B3D-12CD-4A26-A63E-7103884C64C7}" type="presOf" srcId="{41AD5618-2709-4B41-8081-5C26B8FEF177}" destId="{BCAD34F4-F3C7-4018-B340-E3BD155AB3BD}" srcOrd="0" destOrd="0" presId="urn:microsoft.com/office/officeart/2005/8/layout/process5"/>
    <dgm:cxn modelId="{982C0E54-45B2-48B0-B98D-B9C2815D0773}" type="presOf" srcId="{455A775A-E76B-4957-A94C-2F354E14C8F3}" destId="{51E67785-A0AD-4255-AB88-587BEC6078C2}" srcOrd="0" destOrd="0" presId="urn:microsoft.com/office/officeart/2005/8/layout/process5"/>
    <dgm:cxn modelId="{2F51FE87-2E97-4B70-A77C-E053026B1789}" type="presOf" srcId="{84AFD5C0-B298-4B96-BB10-3582598AEA77}" destId="{3CF73A2C-F14E-42C6-8911-E35780C7D167}" srcOrd="0" destOrd="0" presId="urn:microsoft.com/office/officeart/2005/8/layout/process5"/>
    <dgm:cxn modelId="{538E8F88-46A1-4579-89FD-C81E57E91542}" type="presOf" srcId="{843AD2F4-9196-4948-A50D-16B64D4C0414}" destId="{D6DF1C00-07E3-43B1-8656-F79FF935D5F7}" srcOrd="0" destOrd="0" presId="urn:microsoft.com/office/officeart/2005/8/layout/process5"/>
    <dgm:cxn modelId="{1366A9A0-327E-43A7-9A4A-F005ADFB4A42}" srcId="{455A775A-E76B-4957-A94C-2F354E14C8F3}" destId="{4AC3704E-8A15-44B9-92A7-D8E253A5D361}" srcOrd="1" destOrd="0" parTransId="{42EF9A68-DDF5-4B4F-972B-B0A2446F846F}" sibTransId="{84AFD5C0-B298-4B96-BB10-3582598AEA77}"/>
    <dgm:cxn modelId="{300F0FC2-5D63-43AA-9264-2A4F38E63468}" type="presOf" srcId="{41AD5618-2709-4B41-8081-5C26B8FEF177}" destId="{C8F464C3-6B79-416F-B04B-A98954707E08}" srcOrd="1" destOrd="0" presId="urn:microsoft.com/office/officeart/2005/8/layout/process5"/>
    <dgm:cxn modelId="{7AC117C5-39AB-4D89-A931-614C066EFE94}" type="presOf" srcId="{84AFD5C0-B298-4B96-BB10-3582598AEA77}" destId="{D65B034C-AF4A-49E1-AB45-EEF0ABBA6D0E}" srcOrd="1" destOrd="0" presId="urn:microsoft.com/office/officeart/2005/8/layout/process5"/>
    <dgm:cxn modelId="{AC80EAD8-A416-4FB2-97C7-FE297D3DEDA2}" type="presOf" srcId="{27D4E545-7A9C-47B4-B561-DA0A5E67F889}" destId="{7B6342AD-B675-4044-A9D2-C7E5ED8C6AD1}" srcOrd="1" destOrd="0" presId="urn:microsoft.com/office/officeart/2005/8/layout/process5"/>
    <dgm:cxn modelId="{3630B9E7-1176-4966-AE80-A6484DA88A32}" srcId="{455A775A-E76B-4957-A94C-2F354E14C8F3}" destId="{387019FB-F356-4D1C-869B-79EAFF16BBAE}" srcOrd="4" destOrd="0" parTransId="{EB5FA8B8-A2D1-43F4-ACCB-421C309BD42A}" sibTransId="{6E5B0F06-3D0B-405E-BE8F-1BE90A5B5CEA}"/>
    <dgm:cxn modelId="{DFF34CEE-D1F4-42C1-8998-A9DBEC394C3A}" srcId="{455A775A-E76B-4957-A94C-2F354E14C8F3}" destId="{43A9EB79-CC2C-4291-8F6B-6F7C1ACC89D7}" srcOrd="3" destOrd="0" parTransId="{C6734D4B-257F-4B7F-A861-9694441F8716}" sibTransId="{045F7CFF-9B35-46FB-8B10-BF3C1DABD7E8}"/>
    <dgm:cxn modelId="{DD1A8AFA-D35F-4987-BE4C-D6F2E22EB1BC}" type="presOf" srcId="{045F7CFF-9B35-46FB-8B10-BF3C1DABD7E8}" destId="{1266587C-CA46-433A-A1E3-3AC896685FF5}" srcOrd="0" destOrd="0" presId="urn:microsoft.com/office/officeart/2005/8/layout/process5"/>
    <dgm:cxn modelId="{B03F2DA2-BD7C-4AB4-8433-65928109ABCA}" type="presParOf" srcId="{51E67785-A0AD-4255-AB88-587BEC6078C2}" destId="{D6DF1C00-07E3-43B1-8656-F79FF935D5F7}" srcOrd="0" destOrd="0" presId="urn:microsoft.com/office/officeart/2005/8/layout/process5"/>
    <dgm:cxn modelId="{33C46EBF-0359-476C-9E83-8DE59A863DB6}" type="presParOf" srcId="{51E67785-A0AD-4255-AB88-587BEC6078C2}" destId="{BCAD34F4-F3C7-4018-B340-E3BD155AB3BD}" srcOrd="1" destOrd="0" presId="urn:microsoft.com/office/officeart/2005/8/layout/process5"/>
    <dgm:cxn modelId="{F35BF6D5-5451-4909-8704-8972A4E0A843}" type="presParOf" srcId="{BCAD34F4-F3C7-4018-B340-E3BD155AB3BD}" destId="{C8F464C3-6B79-416F-B04B-A98954707E08}" srcOrd="0" destOrd="0" presId="urn:microsoft.com/office/officeart/2005/8/layout/process5"/>
    <dgm:cxn modelId="{15A79A10-F3E8-4D49-9556-976B82942040}" type="presParOf" srcId="{51E67785-A0AD-4255-AB88-587BEC6078C2}" destId="{0A0A0D87-DADC-48B9-832A-6EEC09FFAE2A}" srcOrd="2" destOrd="0" presId="urn:microsoft.com/office/officeart/2005/8/layout/process5"/>
    <dgm:cxn modelId="{6BBBE155-385D-4CE9-9893-46156BCD91E9}" type="presParOf" srcId="{51E67785-A0AD-4255-AB88-587BEC6078C2}" destId="{3CF73A2C-F14E-42C6-8911-E35780C7D167}" srcOrd="3" destOrd="0" presId="urn:microsoft.com/office/officeart/2005/8/layout/process5"/>
    <dgm:cxn modelId="{5A700CEE-E4DD-44B9-9945-A522AFDCDF27}" type="presParOf" srcId="{3CF73A2C-F14E-42C6-8911-E35780C7D167}" destId="{D65B034C-AF4A-49E1-AB45-EEF0ABBA6D0E}" srcOrd="0" destOrd="0" presId="urn:microsoft.com/office/officeart/2005/8/layout/process5"/>
    <dgm:cxn modelId="{65014EE2-05F8-44F8-860D-16F8760A4847}" type="presParOf" srcId="{51E67785-A0AD-4255-AB88-587BEC6078C2}" destId="{3F668C79-FF10-468E-9022-9569E58109EB}" srcOrd="4" destOrd="0" presId="urn:microsoft.com/office/officeart/2005/8/layout/process5"/>
    <dgm:cxn modelId="{E647E932-4625-43EE-AD15-2C083C9E03D5}" type="presParOf" srcId="{51E67785-A0AD-4255-AB88-587BEC6078C2}" destId="{687A43FB-BD37-4ABD-BA13-789C5B620B9A}" srcOrd="5" destOrd="0" presId="urn:microsoft.com/office/officeart/2005/8/layout/process5"/>
    <dgm:cxn modelId="{B0EBF3B3-B39A-4956-AA7A-BA3C9BA1ADA9}" type="presParOf" srcId="{687A43FB-BD37-4ABD-BA13-789C5B620B9A}" destId="{7B6342AD-B675-4044-A9D2-C7E5ED8C6AD1}" srcOrd="0" destOrd="0" presId="urn:microsoft.com/office/officeart/2005/8/layout/process5"/>
    <dgm:cxn modelId="{FEA38D51-A988-40EC-837A-BB860A1F3546}" type="presParOf" srcId="{51E67785-A0AD-4255-AB88-587BEC6078C2}" destId="{204F8D75-427E-423D-ACBB-3D4C148F3F3F}" srcOrd="6" destOrd="0" presId="urn:microsoft.com/office/officeart/2005/8/layout/process5"/>
    <dgm:cxn modelId="{C5EB41F0-DE5D-46FA-A1AE-886954AA559E}" type="presParOf" srcId="{51E67785-A0AD-4255-AB88-587BEC6078C2}" destId="{1266587C-CA46-433A-A1E3-3AC896685FF5}" srcOrd="7" destOrd="0" presId="urn:microsoft.com/office/officeart/2005/8/layout/process5"/>
    <dgm:cxn modelId="{0881E282-2315-4AE1-A0E6-FF7F5CC53768}" type="presParOf" srcId="{1266587C-CA46-433A-A1E3-3AC896685FF5}" destId="{79BFDC78-8B79-4F93-98F1-24E2AB6DFB29}" srcOrd="0" destOrd="0" presId="urn:microsoft.com/office/officeart/2005/8/layout/process5"/>
    <dgm:cxn modelId="{6FDE3CB9-E8F4-4D10-9141-34270914D823}" type="presParOf" srcId="{51E67785-A0AD-4255-AB88-587BEC6078C2}" destId="{996436D3-DB14-42B6-A006-DC84A4882920}"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FDA0EDB-A6DB-4F46-86A8-CFDBE5053BEC}"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6D48090A-6786-4889-90E6-F72A94F0B739}">
      <dgm:prSet/>
      <dgm:spPr/>
      <dgm:t>
        <a:bodyPr/>
        <a:lstStyle/>
        <a:p>
          <a:r>
            <a:rPr lang="es-ES"/>
            <a:t>Compilado el nombre de nuestra app, nos damos de alta en Expo sing up</a:t>
          </a:r>
          <a:endParaRPr lang="en-US"/>
        </a:p>
      </dgm:t>
    </dgm:pt>
    <dgm:pt modelId="{88B74ABF-E82E-4127-9682-725E31BFFC6B}" type="parTrans" cxnId="{58930148-10AE-4663-AC09-D0F0D6214522}">
      <dgm:prSet/>
      <dgm:spPr/>
      <dgm:t>
        <a:bodyPr/>
        <a:lstStyle/>
        <a:p>
          <a:endParaRPr lang="en-US"/>
        </a:p>
      </dgm:t>
    </dgm:pt>
    <dgm:pt modelId="{A92062AA-5479-4F66-97DA-AC6FD195F238}" type="sibTrans" cxnId="{58930148-10AE-4663-AC09-D0F0D6214522}">
      <dgm:prSet/>
      <dgm:spPr/>
      <dgm:t>
        <a:bodyPr/>
        <a:lstStyle/>
        <a:p>
          <a:endParaRPr lang="en-US"/>
        </a:p>
      </dgm:t>
    </dgm:pt>
    <dgm:pt modelId="{E21690A3-DB03-4265-B413-488EA972948A}">
      <dgm:prSet/>
      <dgm:spPr/>
      <dgm:t>
        <a:bodyPr/>
        <a:lstStyle/>
        <a:p>
          <a:r>
            <a:rPr lang="es-ES"/>
            <a:t>CMD: Sobre nuestra app, expo start</a:t>
          </a:r>
          <a:endParaRPr lang="en-US"/>
        </a:p>
      </dgm:t>
    </dgm:pt>
    <dgm:pt modelId="{3582A873-161B-4C5A-BABF-A28E98FE6BC9}" type="parTrans" cxnId="{7DB855F6-FA47-4B69-903D-6D09F7F8DF3C}">
      <dgm:prSet/>
      <dgm:spPr/>
      <dgm:t>
        <a:bodyPr/>
        <a:lstStyle/>
        <a:p>
          <a:endParaRPr lang="en-US"/>
        </a:p>
      </dgm:t>
    </dgm:pt>
    <dgm:pt modelId="{EE569F9F-1C6C-4599-9FCF-352B4713CEF8}" type="sibTrans" cxnId="{7DB855F6-FA47-4B69-903D-6D09F7F8DF3C}">
      <dgm:prSet/>
      <dgm:spPr/>
      <dgm:t>
        <a:bodyPr/>
        <a:lstStyle/>
        <a:p>
          <a:endParaRPr lang="en-US"/>
        </a:p>
      </dgm:t>
    </dgm:pt>
    <dgm:pt modelId="{70361859-46C5-494B-A057-8643177C9878}">
      <dgm:prSet/>
      <dgm:spPr/>
      <dgm:t>
        <a:bodyPr/>
        <a:lstStyle/>
        <a:p>
          <a:r>
            <a:rPr lang="es-ES"/>
            <a:t>Nos compilará un local host y un codigo QR</a:t>
          </a:r>
          <a:endParaRPr lang="en-US"/>
        </a:p>
      </dgm:t>
    </dgm:pt>
    <dgm:pt modelId="{94089C8A-B0E3-41C4-9F2D-5C4C9DF1427F}" type="parTrans" cxnId="{2C905BD0-5973-4F03-BBBB-BE3A4A673323}">
      <dgm:prSet/>
      <dgm:spPr/>
      <dgm:t>
        <a:bodyPr/>
        <a:lstStyle/>
        <a:p>
          <a:endParaRPr lang="en-US"/>
        </a:p>
      </dgm:t>
    </dgm:pt>
    <dgm:pt modelId="{1ACDC71B-1220-4AC7-8024-24CAF6336780}" type="sibTrans" cxnId="{2C905BD0-5973-4F03-BBBB-BE3A4A673323}">
      <dgm:prSet/>
      <dgm:spPr/>
      <dgm:t>
        <a:bodyPr/>
        <a:lstStyle/>
        <a:p>
          <a:endParaRPr lang="en-US"/>
        </a:p>
      </dgm:t>
    </dgm:pt>
    <dgm:pt modelId="{63AB2CA5-EA2E-41F3-B79C-D36B9F29A6CE}">
      <dgm:prSet/>
      <dgm:spPr/>
      <dgm:t>
        <a:bodyPr/>
        <a:lstStyle/>
        <a:p>
          <a:r>
            <a:rPr lang="es-ES"/>
            <a:t>En nuestro navegador habrimos el local host, y redirijimos a la web (run in web browser).</a:t>
          </a:r>
          <a:endParaRPr lang="en-US"/>
        </a:p>
      </dgm:t>
    </dgm:pt>
    <dgm:pt modelId="{4EE3562E-800C-4A4C-B107-5944B761F6B8}" type="parTrans" cxnId="{1DE9161F-21E0-490B-9FA0-FD5CAFFDBA03}">
      <dgm:prSet/>
      <dgm:spPr/>
      <dgm:t>
        <a:bodyPr/>
        <a:lstStyle/>
        <a:p>
          <a:endParaRPr lang="en-US"/>
        </a:p>
      </dgm:t>
    </dgm:pt>
    <dgm:pt modelId="{82B7C1E6-52D8-4AA8-8739-640ECB75C28B}" type="sibTrans" cxnId="{1DE9161F-21E0-490B-9FA0-FD5CAFFDBA03}">
      <dgm:prSet/>
      <dgm:spPr/>
      <dgm:t>
        <a:bodyPr/>
        <a:lstStyle/>
        <a:p>
          <a:endParaRPr lang="en-US"/>
        </a:p>
      </dgm:t>
    </dgm:pt>
    <dgm:pt modelId="{60D7B974-D0A7-42D7-B011-1070D25E111C}">
      <dgm:prSet/>
      <dgm:spPr/>
      <dgm:t>
        <a:bodyPr/>
        <a:lstStyle/>
        <a:p>
          <a:r>
            <a:rPr lang="es-ES"/>
            <a:t>Scaneamos el Qr con nuestgro movil, para el desarrollo en linea con el movil</a:t>
          </a:r>
          <a:endParaRPr lang="en-US"/>
        </a:p>
      </dgm:t>
    </dgm:pt>
    <dgm:pt modelId="{711D39DF-0105-4C4A-BF16-9DEA79931A85}" type="parTrans" cxnId="{2A7C6F6D-B99C-4EB6-AD9C-85FCA3DEA7D6}">
      <dgm:prSet/>
      <dgm:spPr/>
      <dgm:t>
        <a:bodyPr/>
        <a:lstStyle/>
        <a:p>
          <a:endParaRPr lang="en-US"/>
        </a:p>
      </dgm:t>
    </dgm:pt>
    <dgm:pt modelId="{BF3E25FD-4409-4041-8E94-F1EDCBA9544B}" type="sibTrans" cxnId="{2A7C6F6D-B99C-4EB6-AD9C-85FCA3DEA7D6}">
      <dgm:prSet/>
      <dgm:spPr/>
      <dgm:t>
        <a:bodyPr/>
        <a:lstStyle/>
        <a:p>
          <a:endParaRPr lang="en-US"/>
        </a:p>
      </dgm:t>
    </dgm:pt>
    <dgm:pt modelId="{66684D32-858D-4D24-B1AE-B9122C589660}">
      <dgm:prSet/>
      <dgm:spPr/>
      <dgm:t>
        <a:bodyPr/>
        <a:lstStyle/>
        <a:p>
          <a:r>
            <a:rPr lang="es-ES"/>
            <a:t>Ya estaria preparado la aplicación para desarrollar sobre ella y ver su evolucion a medida que modificamos el App.js</a:t>
          </a:r>
          <a:endParaRPr lang="en-US"/>
        </a:p>
      </dgm:t>
    </dgm:pt>
    <dgm:pt modelId="{728503CF-F5A4-43E3-9A23-04E2F3A11938}" type="parTrans" cxnId="{DE030936-B5BD-42A5-A48F-301075BE047E}">
      <dgm:prSet/>
      <dgm:spPr/>
      <dgm:t>
        <a:bodyPr/>
        <a:lstStyle/>
        <a:p>
          <a:endParaRPr lang="en-US"/>
        </a:p>
      </dgm:t>
    </dgm:pt>
    <dgm:pt modelId="{E65C5970-48BD-42AE-8339-0ECFDA6C8B9A}" type="sibTrans" cxnId="{DE030936-B5BD-42A5-A48F-301075BE047E}">
      <dgm:prSet/>
      <dgm:spPr/>
      <dgm:t>
        <a:bodyPr/>
        <a:lstStyle/>
        <a:p>
          <a:endParaRPr lang="en-US"/>
        </a:p>
      </dgm:t>
    </dgm:pt>
    <dgm:pt modelId="{58EE6008-3F21-4A8F-AAF3-C02D38EE528D}">
      <dgm:prSet/>
      <dgm:spPr/>
      <dgm:t>
        <a:bodyPr/>
        <a:lstStyle/>
        <a:p>
          <a:r>
            <a:rPr lang="es-ES"/>
            <a:t>Abrimos clima en nuestro editor de codigo Visual Studio Code</a:t>
          </a:r>
          <a:endParaRPr lang="en-US"/>
        </a:p>
      </dgm:t>
    </dgm:pt>
    <dgm:pt modelId="{3CFBE53A-B3FF-4BBA-B402-2F4FA34B5592}" type="parTrans" cxnId="{A7A2236B-7E97-43AF-A74F-555B40ACBB81}">
      <dgm:prSet/>
      <dgm:spPr/>
      <dgm:t>
        <a:bodyPr/>
        <a:lstStyle/>
        <a:p>
          <a:endParaRPr lang="en-US"/>
        </a:p>
      </dgm:t>
    </dgm:pt>
    <dgm:pt modelId="{BC4D3CDA-BC2D-4A08-AE64-4AD1B9727F96}" type="sibTrans" cxnId="{A7A2236B-7E97-43AF-A74F-555B40ACBB81}">
      <dgm:prSet/>
      <dgm:spPr/>
      <dgm:t>
        <a:bodyPr/>
        <a:lstStyle/>
        <a:p>
          <a:endParaRPr lang="en-US"/>
        </a:p>
      </dgm:t>
    </dgm:pt>
    <dgm:pt modelId="{31D5D885-FE19-4CFD-9C0E-E8ED627EF952}">
      <dgm:prSet/>
      <dgm:spPr/>
      <dgm:t>
        <a:bodyPr/>
        <a:lstStyle/>
        <a:p>
          <a:r>
            <a:rPr lang="es-ES"/>
            <a:t>Descargamos en nuestro terminal expo Go</a:t>
          </a:r>
          <a:endParaRPr lang="en-US"/>
        </a:p>
      </dgm:t>
    </dgm:pt>
    <dgm:pt modelId="{7E674C3B-D636-4293-835B-080A3E80D8E8}" type="parTrans" cxnId="{68C6860E-F697-46E8-8D74-561236A6ED94}">
      <dgm:prSet/>
      <dgm:spPr/>
      <dgm:t>
        <a:bodyPr/>
        <a:lstStyle/>
        <a:p>
          <a:endParaRPr lang="en-US"/>
        </a:p>
      </dgm:t>
    </dgm:pt>
    <dgm:pt modelId="{B85BB554-6A6D-494E-AECC-7DE485133798}" type="sibTrans" cxnId="{68C6860E-F697-46E8-8D74-561236A6ED94}">
      <dgm:prSet/>
      <dgm:spPr/>
      <dgm:t>
        <a:bodyPr/>
        <a:lstStyle/>
        <a:p>
          <a:endParaRPr lang="en-US"/>
        </a:p>
      </dgm:t>
    </dgm:pt>
    <dgm:pt modelId="{E81664E4-9619-492A-8BF8-13FCCEAF3C50}" type="pres">
      <dgm:prSet presAssocID="{BFDA0EDB-A6DB-4F46-86A8-CFDBE5053BEC}" presName="diagram" presStyleCnt="0">
        <dgm:presLayoutVars>
          <dgm:dir/>
          <dgm:resizeHandles val="exact"/>
        </dgm:presLayoutVars>
      </dgm:prSet>
      <dgm:spPr/>
    </dgm:pt>
    <dgm:pt modelId="{EEC9A798-BBD1-4D08-B582-0F9EB4462152}" type="pres">
      <dgm:prSet presAssocID="{6D48090A-6786-4889-90E6-F72A94F0B739}" presName="node" presStyleLbl="node1" presStyleIdx="0" presStyleCnt="8">
        <dgm:presLayoutVars>
          <dgm:bulletEnabled val="1"/>
        </dgm:presLayoutVars>
      </dgm:prSet>
      <dgm:spPr/>
    </dgm:pt>
    <dgm:pt modelId="{A525A33F-7BCB-44F5-BB56-FCA54A5D03F8}" type="pres">
      <dgm:prSet presAssocID="{A92062AA-5479-4F66-97DA-AC6FD195F238}" presName="sibTrans" presStyleCnt="0"/>
      <dgm:spPr/>
    </dgm:pt>
    <dgm:pt modelId="{BF95831C-C020-4AC1-A317-D04328A1E6C4}" type="pres">
      <dgm:prSet presAssocID="{E21690A3-DB03-4265-B413-488EA972948A}" presName="node" presStyleLbl="node1" presStyleIdx="1" presStyleCnt="8">
        <dgm:presLayoutVars>
          <dgm:bulletEnabled val="1"/>
        </dgm:presLayoutVars>
      </dgm:prSet>
      <dgm:spPr/>
    </dgm:pt>
    <dgm:pt modelId="{CD7A999B-6144-4BDD-BA49-A76A2D4EA759}" type="pres">
      <dgm:prSet presAssocID="{EE569F9F-1C6C-4599-9FCF-352B4713CEF8}" presName="sibTrans" presStyleCnt="0"/>
      <dgm:spPr/>
    </dgm:pt>
    <dgm:pt modelId="{9B41B1A1-45FB-4370-9B0F-BBD27B65597B}" type="pres">
      <dgm:prSet presAssocID="{70361859-46C5-494B-A057-8643177C9878}" presName="node" presStyleLbl="node1" presStyleIdx="2" presStyleCnt="8">
        <dgm:presLayoutVars>
          <dgm:bulletEnabled val="1"/>
        </dgm:presLayoutVars>
      </dgm:prSet>
      <dgm:spPr/>
    </dgm:pt>
    <dgm:pt modelId="{50DEACD7-1773-4F30-8C98-6E549A6BE823}" type="pres">
      <dgm:prSet presAssocID="{1ACDC71B-1220-4AC7-8024-24CAF6336780}" presName="sibTrans" presStyleCnt="0"/>
      <dgm:spPr/>
    </dgm:pt>
    <dgm:pt modelId="{9A2CBFDE-4F3B-48AA-9A71-16ABBA57D151}" type="pres">
      <dgm:prSet presAssocID="{63AB2CA5-EA2E-41F3-B79C-D36B9F29A6CE}" presName="node" presStyleLbl="node1" presStyleIdx="3" presStyleCnt="8">
        <dgm:presLayoutVars>
          <dgm:bulletEnabled val="1"/>
        </dgm:presLayoutVars>
      </dgm:prSet>
      <dgm:spPr/>
    </dgm:pt>
    <dgm:pt modelId="{D562343A-3133-4036-B265-611CDD3BE6FB}" type="pres">
      <dgm:prSet presAssocID="{82B7C1E6-52D8-4AA8-8739-640ECB75C28B}" presName="sibTrans" presStyleCnt="0"/>
      <dgm:spPr/>
    </dgm:pt>
    <dgm:pt modelId="{457FE5C4-7B68-4113-BDE0-9B206DEBC99D}" type="pres">
      <dgm:prSet presAssocID="{60D7B974-D0A7-42D7-B011-1070D25E111C}" presName="node" presStyleLbl="node1" presStyleIdx="4" presStyleCnt="8">
        <dgm:presLayoutVars>
          <dgm:bulletEnabled val="1"/>
        </dgm:presLayoutVars>
      </dgm:prSet>
      <dgm:spPr/>
    </dgm:pt>
    <dgm:pt modelId="{6FAFE157-745B-499A-A0BD-EB88DC9AF610}" type="pres">
      <dgm:prSet presAssocID="{BF3E25FD-4409-4041-8E94-F1EDCBA9544B}" presName="sibTrans" presStyleCnt="0"/>
      <dgm:spPr/>
    </dgm:pt>
    <dgm:pt modelId="{FACEA925-956C-47AA-8201-42A8103CEFB3}" type="pres">
      <dgm:prSet presAssocID="{66684D32-858D-4D24-B1AE-B9122C589660}" presName="node" presStyleLbl="node1" presStyleIdx="5" presStyleCnt="8">
        <dgm:presLayoutVars>
          <dgm:bulletEnabled val="1"/>
        </dgm:presLayoutVars>
      </dgm:prSet>
      <dgm:spPr/>
    </dgm:pt>
    <dgm:pt modelId="{DA75EDEA-D227-42EC-873A-EA96A12A02D6}" type="pres">
      <dgm:prSet presAssocID="{E65C5970-48BD-42AE-8339-0ECFDA6C8B9A}" presName="sibTrans" presStyleCnt="0"/>
      <dgm:spPr/>
    </dgm:pt>
    <dgm:pt modelId="{B68EF5D6-EDA3-4A68-87CA-12345280E36A}" type="pres">
      <dgm:prSet presAssocID="{58EE6008-3F21-4A8F-AAF3-C02D38EE528D}" presName="node" presStyleLbl="node1" presStyleIdx="6" presStyleCnt="8">
        <dgm:presLayoutVars>
          <dgm:bulletEnabled val="1"/>
        </dgm:presLayoutVars>
      </dgm:prSet>
      <dgm:spPr/>
    </dgm:pt>
    <dgm:pt modelId="{32F55C79-6D6F-4A3B-BB9F-F3ED529BB3D7}" type="pres">
      <dgm:prSet presAssocID="{BC4D3CDA-BC2D-4A08-AE64-4AD1B9727F96}" presName="sibTrans" presStyleCnt="0"/>
      <dgm:spPr/>
    </dgm:pt>
    <dgm:pt modelId="{A3E1ECC8-C1AF-4E67-AD8E-7883DE2B1066}" type="pres">
      <dgm:prSet presAssocID="{31D5D885-FE19-4CFD-9C0E-E8ED627EF952}" presName="node" presStyleLbl="node1" presStyleIdx="7" presStyleCnt="8">
        <dgm:presLayoutVars>
          <dgm:bulletEnabled val="1"/>
        </dgm:presLayoutVars>
      </dgm:prSet>
      <dgm:spPr/>
    </dgm:pt>
  </dgm:ptLst>
  <dgm:cxnLst>
    <dgm:cxn modelId="{68C6860E-F697-46E8-8D74-561236A6ED94}" srcId="{BFDA0EDB-A6DB-4F46-86A8-CFDBE5053BEC}" destId="{31D5D885-FE19-4CFD-9C0E-E8ED627EF952}" srcOrd="7" destOrd="0" parTransId="{7E674C3B-D636-4293-835B-080A3E80D8E8}" sibTransId="{B85BB554-6A6D-494E-AECC-7DE485133798}"/>
    <dgm:cxn modelId="{1DE9161F-21E0-490B-9FA0-FD5CAFFDBA03}" srcId="{BFDA0EDB-A6DB-4F46-86A8-CFDBE5053BEC}" destId="{63AB2CA5-EA2E-41F3-B79C-D36B9F29A6CE}" srcOrd="3" destOrd="0" parTransId="{4EE3562E-800C-4A4C-B107-5944B761F6B8}" sibTransId="{82B7C1E6-52D8-4AA8-8739-640ECB75C28B}"/>
    <dgm:cxn modelId="{03849A20-1295-48E8-88C0-3E1236307D4B}" type="presOf" srcId="{E21690A3-DB03-4265-B413-488EA972948A}" destId="{BF95831C-C020-4AC1-A317-D04328A1E6C4}" srcOrd="0" destOrd="0" presId="urn:microsoft.com/office/officeart/2005/8/layout/default"/>
    <dgm:cxn modelId="{DE030936-B5BD-42A5-A48F-301075BE047E}" srcId="{BFDA0EDB-A6DB-4F46-86A8-CFDBE5053BEC}" destId="{66684D32-858D-4D24-B1AE-B9122C589660}" srcOrd="5" destOrd="0" parTransId="{728503CF-F5A4-43E3-9A23-04E2F3A11938}" sibTransId="{E65C5970-48BD-42AE-8339-0ECFDA6C8B9A}"/>
    <dgm:cxn modelId="{811DF53A-0D17-4C14-A8A3-9BAD884648D3}" type="presOf" srcId="{70361859-46C5-494B-A057-8643177C9878}" destId="{9B41B1A1-45FB-4370-9B0F-BBD27B65597B}" srcOrd="0" destOrd="0" presId="urn:microsoft.com/office/officeart/2005/8/layout/default"/>
    <dgm:cxn modelId="{B79A4A5C-0E6D-4ACF-917A-8DC7863AAA55}" type="presOf" srcId="{31D5D885-FE19-4CFD-9C0E-E8ED627EF952}" destId="{A3E1ECC8-C1AF-4E67-AD8E-7883DE2B1066}" srcOrd="0" destOrd="0" presId="urn:microsoft.com/office/officeart/2005/8/layout/default"/>
    <dgm:cxn modelId="{58930148-10AE-4663-AC09-D0F0D6214522}" srcId="{BFDA0EDB-A6DB-4F46-86A8-CFDBE5053BEC}" destId="{6D48090A-6786-4889-90E6-F72A94F0B739}" srcOrd="0" destOrd="0" parTransId="{88B74ABF-E82E-4127-9682-725E31BFFC6B}" sibTransId="{A92062AA-5479-4F66-97DA-AC6FD195F238}"/>
    <dgm:cxn modelId="{A7A2236B-7E97-43AF-A74F-555B40ACBB81}" srcId="{BFDA0EDB-A6DB-4F46-86A8-CFDBE5053BEC}" destId="{58EE6008-3F21-4A8F-AAF3-C02D38EE528D}" srcOrd="6" destOrd="0" parTransId="{3CFBE53A-B3FF-4BBA-B402-2F4FA34B5592}" sibTransId="{BC4D3CDA-BC2D-4A08-AE64-4AD1B9727F96}"/>
    <dgm:cxn modelId="{2A7C6F6D-B99C-4EB6-AD9C-85FCA3DEA7D6}" srcId="{BFDA0EDB-A6DB-4F46-86A8-CFDBE5053BEC}" destId="{60D7B974-D0A7-42D7-B011-1070D25E111C}" srcOrd="4" destOrd="0" parTransId="{711D39DF-0105-4C4A-BF16-9DEA79931A85}" sibTransId="{BF3E25FD-4409-4041-8E94-F1EDCBA9544B}"/>
    <dgm:cxn modelId="{6663299D-1DAF-4A09-868C-F7F7BEA69174}" type="presOf" srcId="{60D7B974-D0A7-42D7-B011-1070D25E111C}" destId="{457FE5C4-7B68-4113-BDE0-9B206DEBC99D}" srcOrd="0" destOrd="0" presId="urn:microsoft.com/office/officeart/2005/8/layout/default"/>
    <dgm:cxn modelId="{3CBB96B8-E5E2-4974-8D51-04BA1D7D8E1E}" type="presOf" srcId="{66684D32-858D-4D24-B1AE-B9122C589660}" destId="{FACEA925-956C-47AA-8201-42A8103CEFB3}" srcOrd="0" destOrd="0" presId="urn:microsoft.com/office/officeart/2005/8/layout/default"/>
    <dgm:cxn modelId="{3590E3BE-D67D-4F09-8DA4-95B126BA230A}" type="presOf" srcId="{58EE6008-3F21-4A8F-AAF3-C02D38EE528D}" destId="{B68EF5D6-EDA3-4A68-87CA-12345280E36A}" srcOrd="0" destOrd="0" presId="urn:microsoft.com/office/officeart/2005/8/layout/default"/>
    <dgm:cxn modelId="{1E22ABCD-6461-4814-98A2-A5AAA1E7E19F}" type="presOf" srcId="{6D48090A-6786-4889-90E6-F72A94F0B739}" destId="{EEC9A798-BBD1-4D08-B582-0F9EB4462152}" srcOrd="0" destOrd="0" presId="urn:microsoft.com/office/officeart/2005/8/layout/default"/>
    <dgm:cxn modelId="{2C905BD0-5973-4F03-BBBB-BE3A4A673323}" srcId="{BFDA0EDB-A6DB-4F46-86A8-CFDBE5053BEC}" destId="{70361859-46C5-494B-A057-8643177C9878}" srcOrd="2" destOrd="0" parTransId="{94089C8A-B0E3-41C4-9F2D-5C4C9DF1427F}" sibTransId="{1ACDC71B-1220-4AC7-8024-24CAF6336780}"/>
    <dgm:cxn modelId="{8D96FED5-672B-4B8C-8F76-DE564952D7A9}" type="presOf" srcId="{BFDA0EDB-A6DB-4F46-86A8-CFDBE5053BEC}" destId="{E81664E4-9619-492A-8BF8-13FCCEAF3C50}" srcOrd="0" destOrd="0" presId="urn:microsoft.com/office/officeart/2005/8/layout/default"/>
    <dgm:cxn modelId="{F7FC93D9-A74D-45C8-B8B9-3023D5EB2DE3}" type="presOf" srcId="{63AB2CA5-EA2E-41F3-B79C-D36B9F29A6CE}" destId="{9A2CBFDE-4F3B-48AA-9A71-16ABBA57D151}" srcOrd="0" destOrd="0" presId="urn:microsoft.com/office/officeart/2005/8/layout/default"/>
    <dgm:cxn modelId="{7DB855F6-FA47-4B69-903D-6D09F7F8DF3C}" srcId="{BFDA0EDB-A6DB-4F46-86A8-CFDBE5053BEC}" destId="{E21690A3-DB03-4265-B413-488EA972948A}" srcOrd="1" destOrd="0" parTransId="{3582A873-161B-4C5A-BABF-A28E98FE6BC9}" sibTransId="{EE569F9F-1C6C-4599-9FCF-352B4713CEF8}"/>
    <dgm:cxn modelId="{7192EA13-D538-4268-8278-DD2190FA9372}" type="presParOf" srcId="{E81664E4-9619-492A-8BF8-13FCCEAF3C50}" destId="{EEC9A798-BBD1-4D08-B582-0F9EB4462152}" srcOrd="0" destOrd="0" presId="urn:microsoft.com/office/officeart/2005/8/layout/default"/>
    <dgm:cxn modelId="{FEFE755B-E391-4C1E-9F0A-2C1AD785225B}" type="presParOf" srcId="{E81664E4-9619-492A-8BF8-13FCCEAF3C50}" destId="{A525A33F-7BCB-44F5-BB56-FCA54A5D03F8}" srcOrd="1" destOrd="0" presId="urn:microsoft.com/office/officeart/2005/8/layout/default"/>
    <dgm:cxn modelId="{B63E88FF-15BE-4270-9ECF-5B67A585DB6B}" type="presParOf" srcId="{E81664E4-9619-492A-8BF8-13FCCEAF3C50}" destId="{BF95831C-C020-4AC1-A317-D04328A1E6C4}" srcOrd="2" destOrd="0" presId="urn:microsoft.com/office/officeart/2005/8/layout/default"/>
    <dgm:cxn modelId="{8A3E15F2-63A2-44FE-996D-3BEB7B24D14B}" type="presParOf" srcId="{E81664E4-9619-492A-8BF8-13FCCEAF3C50}" destId="{CD7A999B-6144-4BDD-BA49-A76A2D4EA759}" srcOrd="3" destOrd="0" presId="urn:microsoft.com/office/officeart/2005/8/layout/default"/>
    <dgm:cxn modelId="{CD0FA90B-F2CE-4DEE-871B-13DDC4DD0386}" type="presParOf" srcId="{E81664E4-9619-492A-8BF8-13FCCEAF3C50}" destId="{9B41B1A1-45FB-4370-9B0F-BBD27B65597B}" srcOrd="4" destOrd="0" presId="urn:microsoft.com/office/officeart/2005/8/layout/default"/>
    <dgm:cxn modelId="{3FBBF646-CF0C-413B-8C51-0C1CB02F0C1F}" type="presParOf" srcId="{E81664E4-9619-492A-8BF8-13FCCEAF3C50}" destId="{50DEACD7-1773-4F30-8C98-6E549A6BE823}" srcOrd="5" destOrd="0" presId="urn:microsoft.com/office/officeart/2005/8/layout/default"/>
    <dgm:cxn modelId="{CBA86612-1BBF-4085-B332-3C4B43B95E3B}" type="presParOf" srcId="{E81664E4-9619-492A-8BF8-13FCCEAF3C50}" destId="{9A2CBFDE-4F3B-48AA-9A71-16ABBA57D151}" srcOrd="6" destOrd="0" presId="urn:microsoft.com/office/officeart/2005/8/layout/default"/>
    <dgm:cxn modelId="{54AD4782-94DD-4CAE-9D9F-7790B7C7C3A1}" type="presParOf" srcId="{E81664E4-9619-492A-8BF8-13FCCEAF3C50}" destId="{D562343A-3133-4036-B265-611CDD3BE6FB}" srcOrd="7" destOrd="0" presId="urn:microsoft.com/office/officeart/2005/8/layout/default"/>
    <dgm:cxn modelId="{81101CBC-EBD4-4EB5-A4F0-2DED79EB00D0}" type="presParOf" srcId="{E81664E4-9619-492A-8BF8-13FCCEAF3C50}" destId="{457FE5C4-7B68-4113-BDE0-9B206DEBC99D}" srcOrd="8" destOrd="0" presId="urn:microsoft.com/office/officeart/2005/8/layout/default"/>
    <dgm:cxn modelId="{F00327EA-B445-48B6-937F-67C04529D7B7}" type="presParOf" srcId="{E81664E4-9619-492A-8BF8-13FCCEAF3C50}" destId="{6FAFE157-745B-499A-A0BD-EB88DC9AF610}" srcOrd="9" destOrd="0" presId="urn:microsoft.com/office/officeart/2005/8/layout/default"/>
    <dgm:cxn modelId="{98599E1F-78EB-4BA1-9727-91CF8C6E0982}" type="presParOf" srcId="{E81664E4-9619-492A-8BF8-13FCCEAF3C50}" destId="{FACEA925-956C-47AA-8201-42A8103CEFB3}" srcOrd="10" destOrd="0" presId="urn:microsoft.com/office/officeart/2005/8/layout/default"/>
    <dgm:cxn modelId="{AF6A9694-25E4-4D5E-85FF-F3658C013250}" type="presParOf" srcId="{E81664E4-9619-492A-8BF8-13FCCEAF3C50}" destId="{DA75EDEA-D227-42EC-873A-EA96A12A02D6}" srcOrd="11" destOrd="0" presId="urn:microsoft.com/office/officeart/2005/8/layout/default"/>
    <dgm:cxn modelId="{33FE66E9-A583-4BC2-866C-7B853C42698C}" type="presParOf" srcId="{E81664E4-9619-492A-8BF8-13FCCEAF3C50}" destId="{B68EF5D6-EDA3-4A68-87CA-12345280E36A}" srcOrd="12" destOrd="0" presId="urn:microsoft.com/office/officeart/2005/8/layout/default"/>
    <dgm:cxn modelId="{8C4342E9-4C89-46C7-92E5-07736C3B759B}" type="presParOf" srcId="{E81664E4-9619-492A-8BF8-13FCCEAF3C50}" destId="{32F55C79-6D6F-4A3B-BB9F-F3ED529BB3D7}" srcOrd="13" destOrd="0" presId="urn:microsoft.com/office/officeart/2005/8/layout/default"/>
    <dgm:cxn modelId="{3211A880-C90E-4421-BF75-30349EBEDE1A}" type="presParOf" srcId="{E81664E4-9619-492A-8BF8-13FCCEAF3C50}" destId="{A3E1ECC8-C1AF-4E67-AD8E-7883DE2B1066}"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93B7B9D-32D3-4EF8-AED8-DF54D71F915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C2B8322-7F1D-4024-83AF-0346A819D46C}">
      <dgm:prSet/>
      <dgm:spPr/>
      <dgm:t>
        <a:bodyPr/>
        <a:lstStyle/>
        <a:p>
          <a:r>
            <a:rPr lang="es-ES"/>
            <a:t>Presentacion App.js(import react)</a:t>
          </a:r>
          <a:endParaRPr lang="en-US"/>
        </a:p>
      </dgm:t>
    </dgm:pt>
    <dgm:pt modelId="{DCE33C6C-BF7E-4071-A7C6-8BFE6BAD77CA}" type="parTrans" cxnId="{47DB3E01-765C-4EC5-B4C2-822A94B41E6F}">
      <dgm:prSet/>
      <dgm:spPr/>
      <dgm:t>
        <a:bodyPr/>
        <a:lstStyle/>
        <a:p>
          <a:endParaRPr lang="en-US"/>
        </a:p>
      </dgm:t>
    </dgm:pt>
    <dgm:pt modelId="{DCA716AE-CF0E-476C-B017-8A51BFBD2D95}" type="sibTrans" cxnId="{47DB3E01-765C-4EC5-B4C2-822A94B41E6F}">
      <dgm:prSet/>
      <dgm:spPr/>
      <dgm:t>
        <a:bodyPr/>
        <a:lstStyle/>
        <a:p>
          <a:endParaRPr lang="en-US"/>
        </a:p>
      </dgm:t>
    </dgm:pt>
    <dgm:pt modelId="{5E1D9B45-10CD-4F5A-89D0-02952DA1A839}">
      <dgm:prSet/>
      <dgm:spPr/>
      <dgm:t>
        <a:bodyPr/>
        <a:lstStyle/>
        <a:p>
          <a:r>
            <a:rPr lang="es-ES"/>
            <a:t>&lt;View&gt;</a:t>
          </a:r>
          <a:endParaRPr lang="en-US"/>
        </a:p>
      </dgm:t>
    </dgm:pt>
    <dgm:pt modelId="{80D3562A-4A5E-4DCE-8945-E79FBC733139}" type="parTrans" cxnId="{A474B071-5512-412F-A644-1CF4859390E6}">
      <dgm:prSet/>
      <dgm:spPr/>
      <dgm:t>
        <a:bodyPr/>
        <a:lstStyle/>
        <a:p>
          <a:endParaRPr lang="en-US"/>
        </a:p>
      </dgm:t>
    </dgm:pt>
    <dgm:pt modelId="{49515317-EB44-4BF4-A912-13A94E660FC6}" type="sibTrans" cxnId="{A474B071-5512-412F-A644-1CF4859390E6}">
      <dgm:prSet/>
      <dgm:spPr/>
      <dgm:t>
        <a:bodyPr/>
        <a:lstStyle/>
        <a:p>
          <a:endParaRPr lang="en-US"/>
        </a:p>
      </dgm:t>
    </dgm:pt>
    <dgm:pt modelId="{8DD19153-0DFD-4D25-A666-79C1F39E14B7}">
      <dgm:prSet/>
      <dgm:spPr/>
      <dgm:t>
        <a:bodyPr/>
        <a:lstStyle/>
        <a:p>
          <a:r>
            <a:rPr lang="es-ES"/>
            <a:t>&lt;Text&gt;</a:t>
          </a:r>
          <a:endParaRPr lang="en-US"/>
        </a:p>
      </dgm:t>
    </dgm:pt>
    <dgm:pt modelId="{40FF990D-FDD2-4C74-8F6A-D32974D475BA}" type="parTrans" cxnId="{EE2F9284-4F6A-4DA3-AE71-F9A09FA884C1}">
      <dgm:prSet/>
      <dgm:spPr/>
      <dgm:t>
        <a:bodyPr/>
        <a:lstStyle/>
        <a:p>
          <a:endParaRPr lang="en-US"/>
        </a:p>
      </dgm:t>
    </dgm:pt>
    <dgm:pt modelId="{9042C64C-8B6F-48DE-B9E8-35CFE98146AF}" type="sibTrans" cxnId="{EE2F9284-4F6A-4DA3-AE71-F9A09FA884C1}">
      <dgm:prSet/>
      <dgm:spPr/>
      <dgm:t>
        <a:bodyPr/>
        <a:lstStyle/>
        <a:p>
          <a:endParaRPr lang="en-US"/>
        </a:p>
      </dgm:t>
    </dgm:pt>
    <dgm:pt modelId="{1086A60A-78BA-4136-980C-5052D8F28E40}">
      <dgm:prSet/>
      <dgm:spPr/>
      <dgm:t>
        <a:bodyPr/>
        <a:lstStyle/>
        <a:p>
          <a:r>
            <a:rPr lang="es-ES"/>
            <a:t>&lt;Button&gt;</a:t>
          </a:r>
          <a:endParaRPr lang="en-US"/>
        </a:p>
      </dgm:t>
    </dgm:pt>
    <dgm:pt modelId="{0F47793B-E305-46CC-921A-C06FF80B878A}" type="parTrans" cxnId="{32ABA19F-8C52-4851-AB48-03059A86CB73}">
      <dgm:prSet/>
      <dgm:spPr/>
      <dgm:t>
        <a:bodyPr/>
        <a:lstStyle/>
        <a:p>
          <a:endParaRPr lang="en-US"/>
        </a:p>
      </dgm:t>
    </dgm:pt>
    <dgm:pt modelId="{99D263CF-6B32-4760-ADF7-3BF062312F6D}" type="sibTrans" cxnId="{32ABA19F-8C52-4851-AB48-03059A86CB73}">
      <dgm:prSet/>
      <dgm:spPr/>
      <dgm:t>
        <a:bodyPr/>
        <a:lstStyle/>
        <a:p>
          <a:endParaRPr lang="en-US"/>
        </a:p>
      </dgm:t>
    </dgm:pt>
    <dgm:pt modelId="{2ADB24A5-74F2-48D5-9F85-B20AE02323A6}">
      <dgm:prSet/>
      <dgm:spPr/>
      <dgm:t>
        <a:bodyPr/>
        <a:lstStyle/>
        <a:p>
          <a:r>
            <a:rPr lang="es-ES"/>
            <a:t>Interaccion con botones</a:t>
          </a:r>
          <a:endParaRPr lang="en-US"/>
        </a:p>
      </dgm:t>
    </dgm:pt>
    <dgm:pt modelId="{446C0951-1261-49AE-B999-0123E8FDC6E5}" type="parTrans" cxnId="{1C4C198B-2462-4D99-8273-F292F0617F45}">
      <dgm:prSet/>
      <dgm:spPr/>
      <dgm:t>
        <a:bodyPr/>
        <a:lstStyle/>
        <a:p>
          <a:endParaRPr lang="en-US"/>
        </a:p>
      </dgm:t>
    </dgm:pt>
    <dgm:pt modelId="{93F8C23A-AFE2-4757-8E9C-AEB9B1C48958}" type="sibTrans" cxnId="{1C4C198B-2462-4D99-8273-F292F0617F45}">
      <dgm:prSet/>
      <dgm:spPr/>
      <dgm:t>
        <a:bodyPr/>
        <a:lstStyle/>
        <a:p>
          <a:endParaRPr lang="en-US"/>
        </a:p>
      </dgm:t>
    </dgm:pt>
    <dgm:pt modelId="{75EBC485-21F5-4560-8CF5-0C5A757DA266}">
      <dgm:prSet/>
      <dgm:spPr/>
      <dgm:t>
        <a:bodyPr/>
        <a:lstStyle/>
        <a:p>
          <a:r>
            <a:rPr lang="es-ES"/>
            <a:t>Respuesta de accion.</a:t>
          </a:r>
          <a:endParaRPr lang="en-US"/>
        </a:p>
      </dgm:t>
    </dgm:pt>
    <dgm:pt modelId="{2DB6BDA2-36D4-41CD-A54D-0C63FF49BED8}" type="parTrans" cxnId="{0A08BE8F-D4F4-4250-BB79-4703D9E96E9A}">
      <dgm:prSet/>
      <dgm:spPr/>
      <dgm:t>
        <a:bodyPr/>
        <a:lstStyle/>
        <a:p>
          <a:endParaRPr lang="en-US"/>
        </a:p>
      </dgm:t>
    </dgm:pt>
    <dgm:pt modelId="{2681BB9B-D9F6-44DE-B928-9D33187CF513}" type="sibTrans" cxnId="{0A08BE8F-D4F4-4250-BB79-4703D9E96E9A}">
      <dgm:prSet/>
      <dgm:spPr/>
      <dgm:t>
        <a:bodyPr/>
        <a:lstStyle/>
        <a:p>
          <a:endParaRPr lang="en-US"/>
        </a:p>
      </dgm:t>
    </dgm:pt>
    <dgm:pt modelId="{B1017B27-7BF2-4D05-8A5F-7958139464EB}" type="pres">
      <dgm:prSet presAssocID="{C93B7B9D-32D3-4EF8-AED8-DF54D71F9157}" presName="linear" presStyleCnt="0">
        <dgm:presLayoutVars>
          <dgm:animLvl val="lvl"/>
          <dgm:resizeHandles val="exact"/>
        </dgm:presLayoutVars>
      </dgm:prSet>
      <dgm:spPr/>
    </dgm:pt>
    <dgm:pt modelId="{B9F8675A-6054-446E-B5FC-E96D80DD6EB4}" type="pres">
      <dgm:prSet presAssocID="{BC2B8322-7F1D-4024-83AF-0346A819D46C}" presName="parentText" presStyleLbl="node1" presStyleIdx="0" presStyleCnt="6">
        <dgm:presLayoutVars>
          <dgm:chMax val="0"/>
          <dgm:bulletEnabled val="1"/>
        </dgm:presLayoutVars>
      </dgm:prSet>
      <dgm:spPr/>
    </dgm:pt>
    <dgm:pt modelId="{AD7CFDFA-5BD3-419F-BED4-4B966FD34215}" type="pres">
      <dgm:prSet presAssocID="{DCA716AE-CF0E-476C-B017-8A51BFBD2D95}" presName="spacer" presStyleCnt="0"/>
      <dgm:spPr/>
    </dgm:pt>
    <dgm:pt modelId="{836A1ED0-9C47-4747-89AE-665041B21DFB}" type="pres">
      <dgm:prSet presAssocID="{5E1D9B45-10CD-4F5A-89D0-02952DA1A839}" presName="parentText" presStyleLbl="node1" presStyleIdx="1" presStyleCnt="6">
        <dgm:presLayoutVars>
          <dgm:chMax val="0"/>
          <dgm:bulletEnabled val="1"/>
        </dgm:presLayoutVars>
      </dgm:prSet>
      <dgm:spPr/>
    </dgm:pt>
    <dgm:pt modelId="{B3C8ED23-C478-4488-81DA-D4A1B95BD61B}" type="pres">
      <dgm:prSet presAssocID="{49515317-EB44-4BF4-A912-13A94E660FC6}" presName="spacer" presStyleCnt="0"/>
      <dgm:spPr/>
    </dgm:pt>
    <dgm:pt modelId="{42EF9EFA-B4AB-4516-BB7F-55ED4E6CC69D}" type="pres">
      <dgm:prSet presAssocID="{8DD19153-0DFD-4D25-A666-79C1F39E14B7}" presName="parentText" presStyleLbl="node1" presStyleIdx="2" presStyleCnt="6">
        <dgm:presLayoutVars>
          <dgm:chMax val="0"/>
          <dgm:bulletEnabled val="1"/>
        </dgm:presLayoutVars>
      </dgm:prSet>
      <dgm:spPr/>
    </dgm:pt>
    <dgm:pt modelId="{7EFA3744-ADA5-4F3F-B13B-C5223A87CECE}" type="pres">
      <dgm:prSet presAssocID="{9042C64C-8B6F-48DE-B9E8-35CFE98146AF}" presName="spacer" presStyleCnt="0"/>
      <dgm:spPr/>
    </dgm:pt>
    <dgm:pt modelId="{EF6535F3-91AC-4437-BBC5-8D212C78699A}" type="pres">
      <dgm:prSet presAssocID="{1086A60A-78BA-4136-980C-5052D8F28E40}" presName="parentText" presStyleLbl="node1" presStyleIdx="3" presStyleCnt="6">
        <dgm:presLayoutVars>
          <dgm:chMax val="0"/>
          <dgm:bulletEnabled val="1"/>
        </dgm:presLayoutVars>
      </dgm:prSet>
      <dgm:spPr/>
    </dgm:pt>
    <dgm:pt modelId="{2EF13EEC-321B-409A-B549-8C2984B6EA24}" type="pres">
      <dgm:prSet presAssocID="{99D263CF-6B32-4760-ADF7-3BF062312F6D}" presName="spacer" presStyleCnt="0"/>
      <dgm:spPr/>
    </dgm:pt>
    <dgm:pt modelId="{9A56C5F3-FA6C-45A4-9D5A-340E852E98C2}" type="pres">
      <dgm:prSet presAssocID="{2ADB24A5-74F2-48D5-9F85-B20AE02323A6}" presName="parentText" presStyleLbl="node1" presStyleIdx="4" presStyleCnt="6">
        <dgm:presLayoutVars>
          <dgm:chMax val="0"/>
          <dgm:bulletEnabled val="1"/>
        </dgm:presLayoutVars>
      </dgm:prSet>
      <dgm:spPr/>
    </dgm:pt>
    <dgm:pt modelId="{F6126829-FB7C-4850-8D46-73FDF2A042C0}" type="pres">
      <dgm:prSet presAssocID="{93F8C23A-AFE2-4757-8E9C-AEB9B1C48958}" presName="spacer" presStyleCnt="0"/>
      <dgm:spPr/>
    </dgm:pt>
    <dgm:pt modelId="{CCE3227E-C7C6-43A4-9665-5C594832150F}" type="pres">
      <dgm:prSet presAssocID="{75EBC485-21F5-4560-8CF5-0C5A757DA266}" presName="parentText" presStyleLbl="node1" presStyleIdx="5" presStyleCnt="6">
        <dgm:presLayoutVars>
          <dgm:chMax val="0"/>
          <dgm:bulletEnabled val="1"/>
        </dgm:presLayoutVars>
      </dgm:prSet>
      <dgm:spPr/>
    </dgm:pt>
  </dgm:ptLst>
  <dgm:cxnLst>
    <dgm:cxn modelId="{47DB3E01-765C-4EC5-B4C2-822A94B41E6F}" srcId="{C93B7B9D-32D3-4EF8-AED8-DF54D71F9157}" destId="{BC2B8322-7F1D-4024-83AF-0346A819D46C}" srcOrd="0" destOrd="0" parTransId="{DCE33C6C-BF7E-4071-A7C6-8BFE6BAD77CA}" sibTransId="{DCA716AE-CF0E-476C-B017-8A51BFBD2D95}"/>
    <dgm:cxn modelId="{2069AB05-F87E-446A-B62B-FAFA6949C719}" type="presOf" srcId="{1086A60A-78BA-4136-980C-5052D8F28E40}" destId="{EF6535F3-91AC-4437-BBC5-8D212C78699A}" srcOrd="0" destOrd="0" presId="urn:microsoft.com/office/officeart/2005/8/layout/vList2"/>
    <dgm:cxn modelId="{A474B071-5512-412F-A644-1CF4859390E6}" srcId="{C93B7B9D-32D3-4EF8-AED8-DF54D71F9157}" destId="{5E1D9B45-10CD-4F5A-89D0-02952DA1A839}" srcOrd="1" destOrd="0" parTransId="{80D3562A-4A5E-4DCE-8945-E79FBC733139}" sibTransId="{49515317-EB44-4BF4-A912-13A94E660FC6}"/>
    <dgm:cxn modelId="{74D1B87F-D72C-4476-8217-06AD7539FBED}" type="presOf" srcId="{5E1D9B45-10CD-4F5A-89D0-02952DA1A839}" destId="{836A1ED0-9C47-4747-89AE-665041B21DFB}" srcOrd="0" destOrd="0" presId="urn:microsoft.com/office/officeart/2005/8/layout/vList2"/>
    <dgm:cxn modelId="{EE2F9284-4F6A-4DA3-AE71-F9A09FA884C1}" srcId="{C93B7B9D-32D3-4EF8-AED8-DF54D71F9157}" destId="{8DD19153-0DFD-4D25-A666-79C1F39E14B7}" srcOrd="2" destOrd="0" parTransId="{40FF990D-FDD2-4C74-8F6A-D32974D475BA}" sibTransId="{9042C64C-8B6F-48DE-B9E8-35CFE98146AF}"/>
    <dgm:cxn modelId="{1C4C198B-2462-4D99-8273-F292F0617F45}" srcId="{C93B7B9D-32D3-4EF8-AED8-DF54D71F9157}" destId="{2ADB24A5-74F2-48D5-9F85-B20AE02323A6}" srcOrd="4" destOrd="0" parTransId="{446C0951-1261-49AE-B999-0123E8FDC6E5}" sibTransId="{93F8C23A-AFE2-4757-8E9C-AEB9B1C48958}"/>
    <dgm:cxn modelId="{0A08BE8F-D4F4-4250-BB79-4703D9E96E9A}" srcId="{C93B7B9D-32D3-4EF8-AED8-DF54D71F9157}" destId="{75EBC485-21F5-4560-8CF5-0C5A757DA266}" srcOrd="5" destOrd="0" parTransId="{2DB6BDA2-36D4-41CD-A54D-0C63FF49BED8}" sibTransId="{2681BB9B-D9F6-44DE-B928-9D33187CF513}"/>
    <dgm:cxn modelId="{DAD72896-5557-4105-8724-F3BA3AE7A372}" type="presOf" srcId="{2ADB24A5-74F2-48D5-9F85-B20AE02323A6}" destId="{9A56C5F3-FA6C-45A4-9D5A-340E852E98C2}" srcOrd="0" destOrd="0" presId="urn:microsoft.com/office/officeart/2005/8/layout/vList2"/>
    <dgm:cxn modelId="{32ABA19F-8C52-4851-AB48-03059A86CB73}" srcId="{C93B7B9D-32D3-4EF8-AED8-DF54D71F9157}" destId="{1086A60A-78BA-4136-980C-5052D8F28E40}" srcOrd="3" destOrd="0" parTransId="{0F47793B-E305-46CC-921A-C06FF80B878A}" sibTransId="{99D263CF-6B32-4760-ADF7-3BF062312F6D}"/>
    <dgm:cxn modelId="{19FE6AA5-9FE3-4C68-B17D-FAC7978A6E78}" type="presOf" srcId="{C93B7B9D-32D3-4EF8-AED8-DF54D71F9157}" destId="{B1017B27-7BF2-4D05-8A5F-7958139464EB}" srcOrd="0" destOrd="0" presId="urn:microsoft.com/office/officeart/2005/8/layout/vList2"/>
    <dgm:cxn modelId="{CF8FC9CE-BD2D-4550-891C-E348A3E34381}" type="presOf" srcId="{75EBC485-21F5-4560-8CF5-0C5A757DA266}" destId="{CCE3227E-C7C6-43A4-9665-5C594832150F}" srcOrd="0" destOrd="0" presId="urn:microsoft.com/office/officeart/2005/8/layout/vList2"/>
    <dgm:cxn modelId="{9F95D2E4-6B3F-4859-B823-B268C3329E65}" type="presOf" srcId="{BC2B8322-7F1D-4024-83AF-0346A819D46C}" destId="{B9F8675A-6054-446E-B5FC-E96D80DD6EB4}" srcOrd="0" destOrd="0" presId="urn:microsoft.com/office/officeart/2005/8/layout/vList2"/>
    <dgm:cxn modelId="{FFB28CF6-8481-4AAD-B04B-5910054E2D9E}" type="presOf" srcId="{8DD19153-0DFD-4D25-A666-79C1F39E14B7}" destId="{42EF9EFA-B4AB-4516-BB7F-55ED4E6CC69D}" srcOrd="0" destOrd="0" presId="urn:microsoft.com/office/officeart/2005/8/layout/vList2"/>
    <dgm:cxn modelId="{B6D80B90-4649-459D-9FFB-E6A5FE907976}" type="presParOf" srcId="{B1017B27-7BF2-4D05-8A5F-7958139464EB}" destId="{B9F8675A-6054-446E-B5FC-E96D80DD6EB4}" srcOrd="0" destOrd="0" presId="urn:microsoft.com/office/officeart/2005/8/layout/vList2"/>
    <dgm:cxn modelId="{33C1033E-9D07-4FF5-9CBC-3B67CC9A04F5}" type="presParOf" srcId="{B1017B27-7BF2-4D05-8A5F-7958139464EB}" destId="{AD7CFDFA-5BD3-419F-BED4-4B966FD34215}" srcOrd="1" destOrd="0" presId="urn:microsoft.com/office/officeart/2005/8/layout/vList2"/>
    <dgm:cxn modelId="{ED72F932-64A0-4DDF-AD3D-CAADBD82905C}" type="presParOf" srcId="{B1017B27-7BF2-4D05-8A5F-7958139464EB}" destId="{836A1ED0-9C47-4747-89AE-665041B21DFB}" srcOrd="2" destOrd="0" presId="urn:microsoft.com/office/officeart/2005/8/layout/vList2"/>
    <dgm:cxn modelId="{402577E0-1F8E-4B7E-8678-F1A64266875D}" type="presParOf" srcId="{B1017B27-7BF2-4D05-8A5F-7958139464EB}" destId="{B3C8ED23-C478-4488-81DA-D4A1B95BD61B}" srcOrd="3" destOrd="0" presId="urn:microsoft.com/office/officeart/2005/8/layout/vList2"/>
    <dgm:cxn modelId="{200A2121-4E19-44E4-B82E-19A3B4CD870A}" type="presParOf" srcId="{B1017B27-7BF2-4D05-8A5F-7958139464EB}" destId="{42EF9EFA-B4AB-4516-BB7F-55ED4E6CC69D}" srcOrd="4" destOrd="0" presId="urn:microsoft.com/office/officeart/2005/8/layout/vList2"/>
    <dgm:cxn modelId="{8B2FD44F-2F8E-4659-B23F-128E66A6150B}" type="presParOf" srcId="{B1017B27-7BF2-4D05-8A5F-7958139464EB}" destId="{7EFA3744-ADA5-4F3F-B13B-C5223A87CECE}" srcOrd="5" destOrd="0" presId="urn:microsoft.com/office/officeart/2005/8/layout/vList2"/>
    <dgm:cxn modelId="{A868C451-5850-406C-B6ED-5F00C182C855}" type="presParOf" srcId="{B1017B27-7BF2-4D05-8A5F-7958139464EB}" destId="{EF6535F3-91AC-4437-BBC5-8D212C78699A}" srcOrd="6" destOrd="0" presId="urn:microsoft.com/office/officeart/2005/8/layout/vList2"/>
    <dgm:cxn modelId="{8DFF8EED-D8A2-4079-A1B7-E4C5C7AB53C1}" type="presParOf" srcId="{B1017B27-7BF2-4D05-8A5F-7958139464EB}" destId="{2EF13EEC-321B-409A-B549-8C2984B6EA24}" srcOrd="7" destOrd="0" presId="urn:microsoft.com/office/officeart/2005/8/layout/vList2"/>
    <dgm:cxn modelId="{BC180EBE-1F52-40E9-935E-A855F7966B04}" type="presParOf" srcId="{B1017B27-7BF2-4D05-8A5F-7958139464EB}" destId="{9A56C5F3-FA6C-45A4-9D5A-340E852E98C2}" srcOrd="8" destOrd="0" presId="urn:microsoft.com/office/officeart/2005/8/layout/vList2"/>
    <dgm:cxn modelId="{E15C252F-8FA6-42EA-9805-413CFBAA53C6}" type="presParOf" srcId="{B1017B27-7BF2-4D05-8A5F-7958139464EB}" destId="{F6126829-FB7C-4850-8D46-73FDF2A042C0}" srcOrd="9" destOrd="0" presId="urn:microsoft.com/office/officeart/2005/8/layout/vList2"/>
    <dgm:cxn modelId="{8FF283B9-ACBE-4669-8E38-DBCE641176E9}" type="presParOf" srcId="{B1017B27-7BF2-4D05-8A5F-7958139464EB}" destId="{CCE3227E-C7C6-43A4-9665-5C594832150F}"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C604EB4-0698-4FE7-93AA-CF5CC23513FF}"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2C4A677F-6E9E-446A-8DCC-1C4E70DEE4AB}">
      <dgm:prSet/>
      <dgm:spPr/>
      <dgm:t>
        <a:bodyPr/>
        <a:lstStyle/>
        <a:p>
          <a:r>
            <a:rPr lang="es-ES"/>
            <a:t>Crearnos una cuenta como desarrollador</a:t>
          </a:r>
          <a:endParaRPr lang="en-US"/>
        </a:p>
      </dgm:t>
    </dgm:pt>
    <dgm:pt modelId="{D54C188C-9B08-4DBF-A9B9-E93E97537B02}" type="parTrans" cxnId="{0391A7CC-054E-4C21-866B-D9A8568CCAFD}">
      <dgm:prSet/>
      <dgm:spPr/>
      <dgm:t>
        <a:bodyPr/>
        <a:lstStyle/>
        <a:p>
          <a:endParaRPr lang="en-US"/>
        </a:p>
      </dgm:t>
    </dgm:pt>
    <dgm:pt modelId="{D8359D1C-F3D8-4EAF-AF0C-B31C8FC4EBEC}" type="sibTrans" cxnId="{0391A7CC-054E-4C21-866B-D9A8568CCAFD}">
      <dgm:prSet/>
      <dgm:spPr/>
      <dgm:t>
        <a:bodyPr/>
        <a:lstStyle/>
        <a:p>
          <a:endParaRPr lang="en-US"/>
        </a:p>
      </dgm:t>
    </dgm:pt>
    <dgm:pt modelId="{53687672-2A59-4186-B900-B6B27BD2220F}">
      <dgm:prSet/>
      <dgm:spPr/>
      <dgm:t>
        <a:bodyPr/>
        <a:lstStyle/>
        <a:p>
          <a:r>
            <a:rPr lang="es-ES"/>
            <a:t>IOS</a:t>
          </a:r>
          <a:endParaRPr lang="en-US"/>
        </a:p>
      </dgm:t>
    </dgm:pt>
    <dgm:pt modelId="{5FB9124C-8402-4FE3-9919-931549779806}" type="parTrans" cxnId="{CA2C6191-6964-4C51-A8EC-354662851666}">
      <dgm:prSet/>
      <dgm:spPr/>
      <dgm:t>
        <a:bodyPr/>
        <a:lstStyle/>
        <a:p>
          <a:endParaRPr lang="en-US"/>
        </a:p>
      </dgm:t>
    </dgm:pt>
    <dgm:pt modelId="{940A908D-DE6A-4A92-9C64-62319DF6FB34}" type="sibTrans" cxnId="{CA2C6191-6964-4C51-A8EC-354662851666}">
      <dgm:prSet/>
      <dgm:spPr/>
      <dgm:t>
        <a:bodyPr/>
        <a:lstStyle/>
        <a:p>
          <a:endParaRPr lang="en-US"/>
        </a:p>
      </dgm:t>
    </dgm:pt>
    <dgm:pt modelId="{1C0B0563-87D0-4893-B855-4E434C7D72E8}">
      <dgm:prSet/>
      <dgm:spPr/>
      <dgm:t>
        <a:bodyPr/>
        <a:lstStyle/>
        <a:p>
          <a:r>
            <a:rPr lang="es-ES"/>
            <a:t>ANDROID</a:t>
          </a:r>
          <a:endParaRPr lang="en-US"/>
        </a:p>
      </dgm:t>
    </dgm:pt>
    <dgm:pt modelId="{832B8B7E-4B25-4BAD-8B68-5E3ADAFCCF9B}" type="parTrans" cxnId="{A5755D96-3300-4FED-8CDA-F2B4E3CAD59C}">
      <dgm:prSet/>
      <dgm:spPr/>
      <dgm:t>
        <a:bodyPr/>
        <a:lstStyle/>
        <a:p>
          <a:endParaRPr lang="en-US"/>
        </a:p>
      </dgm:t>
    </dgm:pt>
    <dgm:pt modelId="{9854B09E-24C1-4293-90F9-DEDAE7BE4FD5}" type="sibTrans" cxnId="{A5755D96-3300-4FED-8CDA-F2B4E3CAD59C}">
      <dgm:prSet/>
      <dgm:spPr/>
      <dgm:t>
        <a:bodyPr/>
        <a:lstStyle/>
        <a:p>
          <a:endParaRPr lang="en-US"/>
        </a:p>
      </dgm:t>
    </dgm:pt>
    <dgm:pt modelId="{78D058FE-888E-47F9-A908-2AC5306D3C98}" type="pres">
      <dgm:prSet presAssocID="{6C604EB4-0698-4FE7-93AA-CF5CC23513FF}" presName="hierChild1" presStyleCnt="0">
        <dgm:presLayoutVars>
          <dgm:chPref val="1"/>
          <dgm:dir/>
          <dgm:animOne val="branch"/>
          <dgm:animLvl val="lvl"/>
          <dgm:resizeHandles/>
        </dgm:presLayoutVars>
      </dgm:prSet>
      <dgm:spPr/>
    </dgm:pt>
    <dgm:pt modelId="{DBEA83A9-A612-4E00-9D44-5B3E14E382B0}" type="pres">
      <dgm:prSet presAssocID="{2C4A677F-6E9E-446A-8DCC-1C4E70DEE4AB}" presName="hierRoot1" presStyleCnt="0"/>
      <dgm:spPr/>
    </dgm:pt>
    <dgm:pt modelId="{91161C1D-AFAF-4D16-A746-9E58A4FF4FC5}" type="pres">
      <dgm:prSet presAssocID="{2C4A677F-6E9E-446A-8DCC-1C4E70DEE4AB}" presName="composite" presStyleCnt="0"/>
      <dgm:spPr/>
    </dgm:pt>
    <dgm:pt modelId="{0A1EEFEA-512F-47E6-BC0E-346CED143E6A}" type="pres">
      <dgm:prSet presAssocID="{2C4A677F-6E9E-446A-8DCC-1C4E70DEE4AB}" presName="background" presStyleLbl="node0" presStyleIdx="0" presStyleCnt="3"/>
      <dgm:spPr/>
    </dgm:pt>
    <dgm:pt modelId="{E9DA8009-5087-4310-8996-0E46FA9254BD}" type="pres">
      <dgm:prSet presAssocID="{2C4A677F-6E9E-446A-8DCC-1C4E70DEE4AB}" presName="text" presStyleLbl="fgAcc0" presStyleIdx="0" presStyleCnt="3">
        <dgm:presLayoutVars>
          <dgm:chPref val="3"/>
        </dgm:presLayoutVars>
      </dgm:prSet>
      <dgm:spPr/>
    </dgm:pt>
    <dgm:pt modelId="{618E1441-D74A-4011-AFE8-58C40BA775B7}" type="pres">
      <dgm:prSet presAssocID="{2C4A677F-6E9E-446A-8DCC-1C4E70DEE4AB}" presName="hierChild2" presStyleCnt="0"/>
      <dgm:spPr/>
    </dgm:pt>
    <dgm:pt modelId="{43048416-D5A2-4254-BF97-36E0233079F5}" type="pres">
      <dgm:prSet presAssocID="{53687672-2A59-4186-B900-B6B27BD2220F}" presName="hierRoot1" presStyleCnt="0"/>
      <dgm:spPr/>
    </dgm:pt>
    <dgm:pt modelId="{16486540-E861-4249-A182-06B428EED0E9}" type="pres">
      <dgm:prSet presAssocID="{53687672-2A59-4186-B900-B6B27BD2220F}" presName="composite" presStyleCnt="0"/>
      <dgm:spPr/>
    </dgm:pt>
    <dgm:pt modelId="{822249CE-25C1-4B16-BB38-5EE1D367CE5E}" type="pres">
      <dgm:prSet presAssocID="{53687672-2A59-4186-B900-B6B27BD2220F}" presName="background" presStyleLbl="node0" presStyleIdx="1" presStyleCnt="3"/>
      <dgm:spPr/>
    </dgm:pt>
    <dgm:pt modelId="{35E2C37F-7A51-4DB1-A2F6-300F62F5B89A}" type="pres">
      <dgm:prSet presAssocID="{53687672-2A59-4186-B900-B6B27BD2220F}" presName="text" presStyleLbl="fgAcc0" presStyleIdx="1" presStyleCnt="3">
        <dgm:presLayoutVars>
          <dgm:chPref val="3"/>
        </dgm:presLayoutVars>
      </dgm:prSet>
      <dgm:spPr/>
    </dgm:pt>
    <dgm:pt modelId="{5F8AEBB9-A67D-4C9D-ADA1-DBF4C749AE6F}" type="pres">
      <dgm:prSet presAssocID="{53687672-2A59-4186-B900-B6B27BD2220F}" presName="hierChild2" presStyleCnt="0"/>
      <dgm:spPr/>
    </dgm:pt>
    <dgm:pt modelId="{EAD82F64-FD96-4C5F-A3AE-8A4BC781F635}" type="pres">
      <dgm:prSet presAssocID="{1C0B0563-87D0-4893-B855-4E434C7D72E8}" presName="hierRoot1" presStyleCnt="0"/>
      <dgm:spPr/>
    </dgm:pt>
    <dgm:pt modelId="{7E9C984D-2CA7-41AD-B84B-E3E5C324C892}" type="pres">
      <dgm:prSet presAssocID="{1C0B0563-87D0-4893-B855-4E434C7D72E8}" presName="composite" presStyleCnt="0"/>
      <dgm:spPr/>
    </dgm:pt>
    <dgm:pt modelId="{5572A445-3243-4D1F-8BAA-A77BB6BA4DDA}" type="pres">
      <dgm:prSet presAssocID="{1C0B0563-87D0-4893-B855-4E434C7D72E8}" presName="background" presStyleLbl="node0" presStyleIdx="2" presStyleCnt="3"/>
      <dgm:spPr/>
    </dgm:pt>
    <dgm:pt modelId="{FD275C86-E88E-472E-9F88-840824CB9EC2}" type="pres">
      <dgm:prSet presAssocID="{1C0B0563-87D0-4893-B855-4E434C7D72E8}" presName="text" presStyleLbl="fgAcc0" presStyleIdx="2" presStyleCnt="3">
        <dgm:presLayoutVars>
          <dgm:chPref val="3"/>
        </dgm:presLayoutVars>
      </dgm:prSet>
      <dgm:spPr/>
    </dgm:pt>
    <dgm:pt modelId="{26FB9861-4555-44F0-ABC0-84F04220ED5B}" type="pres">
      <dgm:prSet presAssocID="{1C0B0563-87D0-4893-B855-4E434C7D72E8}" presName="hierChild2" presStyleCnt="0"/>
      <dgm:spPr/>
    </dgm:pt>
  </dgm:ptLst>
  <dgm:cxnLst>
    <dgm:cxn modelId="{399B687C-9708-4FC6-AD55-9272A451D136}" type="presOf" srcId="{53687672-2A59-4186-B900-B6B27BD2220F}" destId="{35E2C37F-7A51-4DB1-A2F6-300F62F5B89A}" srcOrd="0" destOrd="0" presId="urn:microsoft.com/office/officeart/2005/8/layout/hierarchy1"/>
    <dgm:cxn modelId="{466CC690-8013-4A00-A4AB-A071084EDB0D}" type="presOf" srcId="{2C4A677F-6E9E-446A-8DCC-1C4E70DEE4AB}" destId="{E9DA8009-5087-4310-8996-0E46FA9254BD}" srcOrd="0" destOrd="0" presId="urn:microsoft.com/office/officeart/2005/8/layout/hierarchy1"/>
    <dgm:cxn modelId="{CA2C6191-6964-4C51-A8EC-354662851666}" srcId="{6C604EB4-0698-4FE7-93AA-CF5CC23513FF}" destId="{53687672-2A59-4186-B900-B6B27BD2220F}" srcOrd="1" destOrd="0" parTransId="{5FB9124C-8402-4FE3-9919-931549779806}" sibTransId="{940A908D-DE6A-4A92-9C64-62319DF6FB34}"/>
    <dgm:cxn modelId="{A5755D96-3300-4FED-8CDA-F2B4E3CAD59C}" srcId="{6C604EB4-0698-4FE7-93AA-CF5CC23513FF}" destId="{1C0B0563-87D0-4893-B855-4E434C7D72E8}" srcOrd="2" destOrd="0" parTransId="{832B8B7E-4B25-4BAD-8B68-5E3ADAFCCF9B}" sibTransId="{9854B09E-24C1-4293-90F9-DEDAE7BE4FD5}"/>
    <dgm:cxn modelId="{E34A3CC1-4767-4F9D-9AB5-EBDBCA39071D}" type="presOf" srcId="{6C604EB4-0698-4FE7-93AA-CF5CC23513FF}" destId="{78D058FE-888E-47F9-A908-2AC5306D3C98}" srcOrd="0" destOrd="0" presId="urn:microsoft.com/office/officeart/2005/8/layout/hierarchy1"/>
    <dgm:cxn modelId="{0391A7CC-054E-4C21-866B-D9A8568CCAFD}" srcId="{6C604EB4-0698-4FE7-93AA-CF5CC23513FF}" destId="{2C4A677F-6E9E-446A-8DCC-1C4E70DEE4AB}" srcOrd="0" destOrd="0" parTransId="{D54C188C-9B08-4DBF-A9B9-E93E97537B02}" sibTransId="{D8359D1C-F3D8-4EAF-AF0C-B31C8FC4EBEC}"/>
    <dgm:cxn modelId="{9A4F1BE2-6192-4F27-812D-83B9511686F3}" type="presOf" srcId="{1C0B0563-87D0-4893-B855-4E434C7D72E8}" destId="{FD275C86-E88E-472E-9F88-840824CB9EC2}" srcOrd="0" destOrd="0" presId="urn:microsoft.com/office/officeart/2005/8/layout/hierarchy1"/>
    <dgm:cxn modelId="{50102A97-1DC2-4155-A410-4CD08F4CE7A6}" type="presParOf" srcId="{78D058FE-888E-47F9-A908-2AC5306D3C98}" destId="{DBEA83A9-A612-4E00-9D44-5B3E14E382B0}" srcOrd="0" destOrd="0" presId="urn:microsoft.com/office/officeart/2005/8/layout/hierarchy1"/>
    <dgm:cxn modelId="{78D0F789-5195-4527-A65E-813B60D830A0}" type="presParOf" srcId="{DBEA83A9-A612-4E00-9D44-5B3E14E382B0}" destId="{91161C1D-AFAF-4D16-A746-9E58A4FF4FC5}" srcOrd="0" destOrd="0" presId="urn:microsoft.com/office/officeart/2005/8/layout/hierarchy1"/>
    <dgm:cxn modelId="{9F0CC0C4-53EC-462E-B5CF-01D606CEB977}" type="presParOf" srcId="{91161C1D-AFAF-4D16-A746-9E58A4FF4FC5}" destId="{0A1EEFEA-512F-47E6-BC0E-346CED143E6A}" srcOrd="0" destOrd="0" presId="urn:microsoft.com/office/officeart/2005/8/layout/hierarchy1"/>
    <dgm:cxn modelId="{1F5122C2-21AF-446A-8182-F3D916722C39}" type="presParOf" srcId="{91161C1D-AFAF-4D16-A746-9E58A4FF4FC5}" destId="{E9DA8009-5087-4310-8996-0E46FA9254BD}" srcOrd="1" destOrd="0" presId="urn:microsoft.com/office/officeart/2005/8/layout/hierarchy1"/>
    <dgm:cxn modelId="{1969592D-6EF7-48C4-BFD3-FF7BA1BE042A}" type="presParOf" srcId="{DBEA83A9-A612-4E00-9D44-5B3E14E382B0}" destId="{618E1441-D74A-4011-AFE8-58C40BA775B7}" srcOrd="1" destOrd="0" presId="urn:microsoft.com/office/officeart/2005/8/layout/hierarchy1"/>
    <dgm:cxn modelId="{F6EE837A-0E51-4B44-BEA5-3725937CF5D6}" type="presParOf" srcId="{78D058FE-888E-47F9-A908-2AC5306D3C98}" destId="{43048416-D5A2-4254-BF97-36E0233079F5}" srcOrd="1" destOrd="0" presId="urn:microsoft.com/office/officeart/2005/8/layout/hierarchy1"/>
    <dgm:cxn modelId="{0E4177AB-DC3E-46F6-B8F5-2C10273EC093}" type="presParOf" srcId="{43048416-D5A2-4254-BF97-36E0233079F5}" destId="{16486540-E861-4249-A182-06B428EED0E9}" srcOrd="0" destOrd="0" presId="urn:microsoft.com/office/officeart/2005/8/layout/hierarchy1"/>
    <dgm:cxn modelId="{39A81A9A-295B-476E-BBB2-12C8A678B0C3}" type="presParOf" srcId="{16486540-E861-4249-A182-06B428EED0E9}" destId="{822249CE-25C1-4B16-BB38-5EE1D367CE5E}" srcOrd="0" destOrd="0" presId="urn:microsoft.com/office/officeart/2005/8/layout/hierarchy1"/>
    <dgm:cxn modelId="{05969913-74F2-4420-9C87-0AA7C07A3CAD}" type="presParOf" srcId="{16486540-E861-4249-A182-06B428EED0E9}" destId="{35E2C37F-7A51-4DB1-A2F6-300F62F5B89A}" srcOrd="1" destOrd="0" presId="urn:microsoft.com/office/officeart/2005/8/layout/hierarchy1"/>
    <dgm:cxn modelId="{017526E7-F9EB-4360-BE5C-751F6EFF559C}" type="presParOf" srcId="{43048416-D5A2-4254-BF97-36E0233079F5}" destId="{5F8AEBB9-A67D-4C9D-ADA1-DBF4C749AE6F}" srcOrd="1" destOrd="0" presId="urn:microsoft.com/office/officeart/2005/8/layout/hierarchy1"/>
    <dgm:cxn modelId="{5481875E-2D07-41FB-A0CC-3BA1B589EA35}" type="presParOf" srcId="{78D058FE-888E-47F9-A908-2AC5306D3C98}" destId="{EAD82F64-FD96-4C5F-A3AE-8A4BC781F635}" srcOrd="2" destOrd="0" presId="urn:microsoft.com/office/officeart/2005/8/layout/hierarchy1"/>
    <dgm:cxn modelId="{DD30AE04-5328-43FE-83BD-35374EDD79FE}" type="presParOf" srcId="{EAD82F64-FD96-4C5F-A3AE-8A4BC781F635}" destId="{7E9C984D-2CA7-41AD-B84B-E3E5C324C892}" srcOrd="0" destOrd="0" presId="urn:microsoft.com/office/officeart/2005/8/layout/hierarchy1"/>
    <dgm:cxn modelId="{34BDE0A7-19BB-4EEA-8D1F-80763D1DC664}" type="presParOf" srcId="{7E9C984D-2CA7-41AD-B84B-E3E5C324C892}" destId="{5572A445-3243-4D1F-8BAA-A77BB6BA4DDA}" srcOrd="0" destOrd="0" presId="urn:microsoft.com/office/officeart/2005/8/layout/hierarchy1"/>
    <dgm:cxn modelId="{4F071BD8-63FC-41E7-AD95-B0612C184448}" type="presParOf" srcId="{7E9C984D-2CA7-41AD-B84B-E3E5C324C892}" destId="{FD275C86-E88E-472E-9F88-840824CB9EC2}" srcOrd="1" destOrd="0" presId="urn:microsoft.com/office/officeart/2005/8/layout/hierarchy1"/>
    <dgm:cxn modelId="{EE3DC45F-2FEC-4EBB-B296-7FE11D0FDB20}" type="presParOf" srcId="{EAD82F64-FD96-4C5F-A3AE-8A4BC781F635}" destId="{26FB9861-4555-44F0-ABC0-84F04220ED5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51CF8D-CEB9-40FD-B1E1-781E7DC737FB}">
      <dsp:nvSpPr>
        <dsp:cNvPr id="0" name=""/>
        <dsp:cNvSpPr/>
      </dsp:nvSpPr>
      <dsp:spPr>
        <a:xfrm>
          <a:off x="1176867" y="286"/>
          <a:ext cx="2675667" cy="16054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s-ES" sz="2500" kern="1200" dirty="0"/>
            <a:t>Permite crear aplicaciones </a:t>
          </a:r>
          <a:r>
            <a:rPr lang="es-ES" sz="2500" kern="1200" dirty="0" err="1"/>
            <a:t>moviles</a:t>
          </a:r>
          <a:r>
            <a:rPr lang="es-ES" sz="2500" kern="1200" dirty="0">
              <a:latin typeface="The Serif Hand Black"/>
            </a:rPr>
            <a:t>. </a:t>
          </a:r>
          <a:endParaRPr lang="en-US" sz="2500" kern="1200"/>
        </a:p>
      </dsp:txBody>
      <dsp:txXfrm>
        <a:off x="1176867" y="286"/>
        <a:ext cx="2675667" cy="1605400"/>
      </dsp:txXfrm>
    </dsp:sp>
    <dsp:sp modelId="{62872320-E34D-4FD9-BD8F-F8857A73949D}">
      <dsp:nvSpPr>
        <dsp:cNvPr id="0" name=""/>
        <dsp:cNvSpPr/>
      </dsp:nvSpPr>
      <dsp:spPr>
        <a:xfrm>
          <a:off x="4120100" y="286"/>
          <a:ext cx="2675667" cy="16054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ES" sz="2500" kern="1200" dirty="0"/>
            <a:t>Multiplataforma</a:t>
          </a:r>
          <a:endParaRPr lang="en-US" sz="2500" kern="1200" dirty="0"/>
        </a:p>
      </dsp:txBody>
      <dsp:txXfrm>
        <a:off x="4120100" y="286"/>
        <a:ext cx="2675667" cy="1605400"/>
      </dsp:txXfrm>
    </dsp:sp>
    <dsp:sp modelId="{29254C27-D7F7-45D1-BC46-7794EF296021}">
      <dsp:nvSpPr>
        <dsp:cNvPr id="0" name=""/>
        <dsp:cNvSpPr/>
      </dsp:nvSpPr>
      <dsp:spPr>
        <a:xfrm>
          <a:off x="7063334" y="286"/>
          <a:ext cx="2675667" cy="16054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ES" sz="2500" kern="1200" dirty="0"/>
            <a:t>Expo </a:t>
          </a:r>
          <a:r>
            <a:rPr lang="es-ES" sz="2500" kern="1200" dirty="0" err="1"/>
            <a:t>cli</a:t>
          </a:r>
          <a:r>
            <a:rPr lang="es-ES" sz="2500" kern="1200" dirty="0"/>
            <a:t> , Herramienta de terminal que ayuda a </a:t>
          </a:r>
          <a:r>
            <a:rPr lang="es-ES" sz="2500" kern="1200" dirty="0" err="1"/>
            <a:t>desarrollar,contruir</a:t>
          </a:r>
          <a:r>
            <a:rPr lang="es-ES" sz="2500" kern="1200" dirty="0"/>
            <a:t> y publicar proyectos.</a:t>
          </a:r>
          <a:endParaRPr lang="en-US" sz="2500" kern="1200" dirty="0"/>
        </a:p>
      </dsp:txBody>
      <dsp:txXfrm>
        <a:off x="7063334" y="286"/>
        <a:ext cx="2675667" cy="1605400"/>
      </dsp:txXfrm>
    </dsp:sp>
    <dsp:sp modelId="{435673F9-519C-43B4-9145-DA425AE2DCE9}">
      <dsp:nvSpPr>
        <dsp:cNvPr id="0" name=""/>
        <dsp:cNvSpPr/>
      </dsp:nvSpPr>
      <dsp:spPr>
        <a:xfrm>
          <a:off x="1176867" y="1873253"/>
          <a:ext cx="2675667" cy="16054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ES" sz="2500" kern="1200" dirty="0"/>
            <a:t>Snack, editor on-line desarrolla aplicaciones </a:t>
          </a:r>
          <a:r>
            <a:rPr lang="es-ES" sz="2500" kern="1200" dirty="0" err="1"/>
            <a:t>moviles</a:t>
          </a:r>
          <a:r>
            <a:rPr lang="es-ES" sz="2500" kern="1200" dirty="0"/>
            <a:t> desde tu navegador</a:t>
          </a:r>
          <a:endParaRPr lang="en-US" sz="2500" kern="1200" dirty="0"/>
        </a:p>
      </dsp:txBody>
      <dsp:txXfrm>
        <a:off x="1176867" y="1873253"/>
        <a:ext cx="2675667" cy="1605400"/>
      </dsp:txXfrm>
    </dsp:sp>
    <dsp:sp modelId="{CE9505D2-119D-43BC-9B95-A6DFC326EF40}">
      <dsp:nvSpPr>
        <dsp:cNvPr id="0" name=""/>
        <dsp:cNvSpPr/>
      </dsp:nvSpPr>
      <dsp:spPr>
        <a:xfrm>
          <a:off x="4120100" y="1873253"/>
          <a:ext cx="2675667" cy="16054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ES" sz="2500" kern="1200" dirty="0"/>
            <a:t>Expo </a:t>
          </a:r>
          <a:r>
            <a:rPr lang="es-ES" sz="2500" kern="1200" dirty="0" err="1"/>
            <a:t>go</a:t>
          </a:r>
          <a:r>
            <a:rPr lang="es-ES" sz="2500" kern="1200" dirty="0"/>
            <a:t>, Aplicación </a:t>
          </a:r>
          <a:r>
            <a:rPr lang="es-ES" sz="2500" kern="1200" dirty="0" err="1"/>
            <a:t>movil</a:t>
          </a:r>
          <a:r>
            <a:rPr lang="es-ES" sz="2500" kern="1200" dirty="0"/>
            <a:t> que a través de ella accedes en tu propio dispositivo a tiempo real tu desarrollo</a:t>
          </a:r>
          <a:endParaRPr lang="en-US" sz="2500" kern="1200" dirty="0"/>
        </a:p>
      </dsp:txBody>
      <dsp:txXfrm>
        <a:off x="4120100" y="1873253"/>
        <a:ext cx="2675667" cy="1605400"/>
      </dsp:txXfrm>
    </dsp:sp>
    <dsp:sp modelId="{8CDE618C-E66C-4D5E-9463-2AB5D8AC8DC1}">
      <dsp:nvSpPr>
        <dsp:cNvPr id="0" name=""/>
        <dsp:cNvSpPr/>
      </dsp:nvSpPr>
      <dsp:spPr>
        <a:xfrm>
          <a:off x="7063334" y="1873253"/>
          <a:ext cx="2675667" cy="16054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ES" sz="2500" kern="1200" dirty="0"/>
            <a:t>Expo SDK conjunto de bibliotecas para dar funcionalidad a tus aplicaciones</a:t>
          </a:r>
          <a:endParaRPr lang="en-US" sz="2500" kern="1200" dirty="0"/>
        </a:p>
      </dsp:txBody>
      <dsp:txXfrm>
        <a:off x="7063334" y="1873253"/>
        <a:ext cx="2675667" cy="1605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549C48-6491-485D-AD77-2210993494BE}">
      <dsp:nvSpPr>
        <dsp:cNvPr id="0" name=""/>
        <dsp:cNvSpPr/>
      </dsp:nvSpPr>
      <dsp:spPr>
        <a:xfrm>
          <a:off x="0" y="27390"/>
          <a:ext cx="6900512" cy="8751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S" sz="1600" kern="1200" dirty="0"/>
            <a:t>Continuo cambio y nuevas plataformas como </a:t>
          </a:r>
          <a:r>
            <a:rPr lang="es-ES" sz="1600" kern="1200" dirty="0" err="1"/>
            <a:t>HarmonyOS</a:t>
          </a:r>
          <a:r>
            <a:rPr lang="es-ES" sz="1600" kern="1200" dirty="0"/>
            <a:t>, nuevos tipos de dispositivos, nuevos lenguajes de </a:t>
          </a:r>
          <a:r>
            <a:rPr lang="es-ES" sz="1600" kern="1200" dirty="0" err="1"/>
            <a:t>programacion</a:t>
          </a:r>
          <a:r>
            <a:rPr lang="es-ES" sz="1600" kern="1200" dirty="0"/>
            <a:t> y nuevos </a:t>
          </a:r>
          <a:r>
            <a:rPr lang="es-ES" sz="1600" kern="1200" dirty="0" err="1"/>
            <a:t>frameworks</a:t>
          </a:r>
          <a:endParaRPr lang="en-US" sz="1600" kern="1200" dirty="0" err="1"/>
        </a:p>
      </dsp:txBody>
      <dsp:txXfrm>
        <a:off x="42722" y="70112"/>
        <a:ext cx="6815068" cy="789716"/>
      </dsp:txXfrm>
    </dsp:sp>
    <dsp:sp modelId="{96D32F85-6EFB-4FA7-BD69-01CF0B4D1C6B}">
      <dsp:nvSpPr>
        <dsp:cNvPr id="0" name=""/>
        <dsp:cNvSpPr/>
      </dsp:nvSpPr>
      <dsp:spPr>
        <a:xfrm>
          <a:off x="0" y="948630"/>
          <a:ext cx="6900512" cy="875160"/>
        </a:xfrm>
        <a:prstGeom prst="roundRect">
          <a:avLst/>
        </a:prstGeom>
        <a:solidFill>
          <a:schemeClr val="accent2">
            <a:hueOff val="-489910"/>
            <a:satOff val="-2263"/>
            <a:lumOff val="-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s-ES" sz="1600" kern="1200" dirty="0"/>
            <a:t>Tres plataformas a tener </a:t>
          </a:r>
          <a:r>
            <a:rPr lang="es-ES" sz="1600" kern="1200" dirty="0">
              <a:latin typeface="The Serif Hand Black"/>
            </a:rPr>
            <a:t>en cuenta</a:t>
          </a:r>
          <a:r>
            <a:rPr lang="es-ES" sz="1600" kern="1200" dirty="0"/>
            <a:t>:</a:t>
          </a:r>
          <a:r>
            <a:rPr lang="es-ES" sz="1600" kern="1200" dirty="0">
              <a:latin typeface="The Serif Hand Black"/>
            </a:rPr>
            <a:t>  </a:t>
          </a:r>
          <a:r>
            <a:rPr lang="es-ES" sz="1600" kern="1200" dirty="0"/>
            <a:t>1.Android;</a:t>
          </a:r>
          <a:r>
            <a:rPr lang="es-ES" sz="1600" kern="1200" dirty="0">
              <a:latin typeface="The Serif Hand Black"/>
            </a:rPr>
            <a:t>                                </a:t>
          </a:r>
          <a:r>
            <a:rPr lang="es-ES" sz="1600" kern="1200" dirty="0"/>
            <a:t>2.IOS</a:t>
          </a:r>
          <a:r>
            <a:rPr lang="es-ES" sz="1600" kern="1200" dirty="0">
              <a:latin typeface="The Serif Hand Black"/>
            </a:rPr>
            <a:t>                                         </a:t>
          </a:r>
          <a:r>
            <a:rPr lang="es-ES" sz="1600" kern="1200" dirty="0"/>
            <a:t> 3. www</a:t>
          </a:r>
          <a:endParaRPr lang="en-US" sz="1600" kern="1200" dirty="0">
            <a:latin typeface="The Serif Hand Black"/>
          </a:endParaRPr>
        </a:p>
      </dsp:txBody>
      <dsp:txXfrm>
        <a:off x="42722" y="991352"/>
        <a:ext cx="6815068" cy="789716"/>
      </dsp:txXfrm>
    </dsp:sp>
    <dsp:sp modelId="{E9B928AE-AFE4-40D2-A28E-CDF3E1B79B91}">
      <dsp:nvSpPr>
        <dsp:cNvPr id="0" name=""/>
        <dsp:cNvSpPr/>
      </dsp:nvSpPr>
      <dsp:spPr>
        <a:xfrm>
          <a:off x="0" y="1869870"/>
          <a:ext cx="6900512" cy="875160"/>
        </a:xfrm>
        <a:prstGeom prst="roundRect">
          <a:avLst/>
        </a:prstGeom>
        <a:solidFill>
          <a:schemeClr val="accent2">
            <a:hueOff val="-979820"/>
            <a:satOff val="-4526"/>
            <a:lumOff val="-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S" sz="1600" kern="1200" dirty="0"/>
            <a:t>Para el desarrollo </a:t>
          </a:r>
          <a:r>
            <a:rPr lang="es-ES" sz="1600" kern="1200" dirty="0" err="1"/>
            <a:t>movil</a:t>
          </a:r>
          <a:r>
            <a:rPr lang="es-ES" sz="1600" kern="1200" dirty="0"/>
            <a:t> se necesitará un lenguaje de </a:t>
          </a:r>
          <a:r>
            <a:rPr lang="es-ES" sz="1600" kern="1200" dirty="0" err="1"/>
            <a:t>programacion</a:t>
          </a:r>
          <a:r>
            <a:rPr lang="es-ES" sz="1600" kern="1200" dirty="0"/>
            <a:t>. ¿Cuál es el ideal?</a:t>
          </a:r>
          <a:endParaRPr lang="en-US" sz="1600" kern="1200" dirty="0"/>
        </a:p>
      </dsp:txBody>
      <dsp:txXfrm>
        <a:off x="42722" y="1912592"/>
        <a:ext cx="6815068" cy="789716"/>
      </dsp:txXfrm>
    </dsp:sp>
    <dsp:sp modelId="{DFD85787-37CC-4819-83FD-55D5108780BF}">
      <dsp:nvSpPr>
        <dsp:cNvPr id="0" name=""/>
        <dsp:cNvSpPr/>
      </dsp:nvSpPr>
      <dsp:spPr>
        <a:xfrm>
          <a:off x="0" y="2791110"/>
          <a:ext cx="6900512" cy="875160"/>
        </a:xfrm>
        <a:prstGeom prst="roundRect">
          <a:avLst/>
        </a:prstGeom>
        <a:solidFill>
          <a:schemeClr val="accent2">
            <a:hueOff val="-1469730"/>
            <a:satOff val="-6788"/>
            <a:lumOff val="-1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S" sz="1600" kern="1200" dirty="0"/>
            <a:t>El desarrollo </a:t>
          </a:r>
          <a:r>
            <a:rPr lang="es-ES" sz="1600" kern="1200" dirty="0" err="1"/>
            <a:t>Movil</a:t>
          </a:r>
          <a:r>
            <a:rPr lang="es-ES" sz="1600" kern="1200" dirty="0"/>
            <a:t> nativo, será crear App con los lenguajes principales de cada plataforma. Ejemplo en Android, sus lenguajes principales serán Java y </a:t>
          </a:r>
          <a:r>
            <a:rPr lang="es-ES" sz="1600" kern="1200" dirty="0" err="1"/>
            <a:t>Kotlin</a:t>
          </a:r>
          <a:r>
            <a:rPr lang="es-ES" sz="1600" kern="1200" dirty="0"/>
            <a:t>, en IOS, los lenguajes serán objetive C y Swift. Esto deriva en dominar bases del lenguaje, tales como variables, data </a:t>
          </a:r>
          <a:r>
            <a:rPr lang="es-ES" sz="1600" kern="1200" dirty="0" err="1"/>
            <a:t>types</a:t>
          </a:r>
          <a:r>
            <a:rPr lang="es-ES" sz="1600" kern="1200" dirty="0"/>
            <a:t>, funciones, clases, editores de </a:t>
          </a:r>
          <a:r>
            <a:rPr lang="es-ES" sz="1600" kern="1200" dirty="0" err="1"/>
            <a:t>codigo</a:t>
          </a:r>
          <a:r>
            <a:rPr lang="es-ES" sz="1600" kern="1200" dirty="0"/>
            <a:t>, dispositivos virtuales, </a:t>
          </a:r>
          <a:r>
            <a:rPr lang="es-ES" sz="1600" kern="1200" dirty="0" err="1"/>
            <a:t>build</a:t>
          </a:r>
          <a:r>
            <a:rPr lang="es-ES" sz="1600" kern="1200" dirty="0"/>
            <a:t> </a:t>
          </a:r>
          <a:r>
            <a:rPr lang="es-ES" sz="1600" kern="1200" dirty="0" err="1"/>
            <a:t>tools</a:t>
          </a:r>
          <a:r>
            <a:rPr lang="es-ES" sz="1600" kern="1200" dirty="0"/>
            <a:t>,..etc.</a:t>
          </a:r>
          <a:endParaRPr lang="en-US" sz="1600" kern="1200" dirty="0"/>
        </a:p>
      </dsp:txBody>
      <dsp:txXfrm>
        <a:off x="42722" y="2833832"/>
        <a:ext cx="6815068" cy="789716"/>
      </dsp:txXfrm>
    </dsp:sp>
    <dsp:sp modelId="{AD54D2E4-FFAD-419B-A176-4A6E61D9CB24}">
      <dsp:nvSpPr>
        <dsp:cNvPr id="0" name=""/>
        <dsp:cNvSpPr/>
      </dsp:nvSpPr>
      <dsp:spPr>
        <a:xfrm>
          <a:off x="0" y="3712350"/>
          <a:ext cx="6900512" cy="875160"/>
        </a:xfrm>
        <a:prstGeom prst="roundRect">
          <a:avLst/>
        </a:prstGeom>
        <a:solidFill>
          <a:schemeClr val="accent2">
            <a:hueOff val="-1959640"/>
            <a:satOff val="-9051"/>
            <a:lumOff val="-1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S" sz="1600" kern="1200" dirty="0"/>
            <a:t>Las APK (Android </a:t>
          </a:r>
          <a:r>
            <a:rPr lang="es-ES" sz="1600" kern="1200" dirty="0" err="1"/>
            <a:t>Package</a:t>
          </a:r>
          <a:r>
            <a:rPr lang="es-ES" sz="1600" kern="1200" dirty="0"/>
            <a:t> Kit), se </a:t>
          </a:r>
          <a:r>
            <a:rPr lang="es-ES" sz="1600" kern="1200" dirty="0" err="1"/>
            <a:t>distribuiran</a:t>
          </a:r>
          <a:r>
            <a:rPr lang="es-ES" sz="1600" kern="1200" dirty="0"/>
            <a:t> en el entorno de Google Play. O </a:t>
          </a:r>
          <a:r>
            <a:rPr lang="es-ES" sz="1600" kern="1200" dirty="0" err="1"/>
            <a:t>tambien</a:t>
          </a:r>
          <a:r>
            <a:rPr lang="es-ES" sz="1600" kern="1200" dirty="0"/>
            <a:t> a </a:t>
          </a:r>
          <a:r>
            <a:rPr lang="es-ES" sz="1600" kern="1200" dirty="0" err="1"/>
            <a:t>traves</a:t>
          </a:r>
          <a:r>
            <a:rPr lang="es-ES" sz="1600" kern="1200" dirty="0"/>
            <a:t> de </a:t>
          </a:r>
          <a:r>
            <a:rPr lang="es-ES" sz="1600" kern="1200" dirty="0" err="1"/>
            <a:t>AppGallery</a:t>
          </a:r>
          <a:r>
            <a:rPr lang="es-ES" sz="1600" kern="1200" dirty="0"/>
            <a:t> (Huawei)</a:t>
          </a:r>
          <a:endParaRPr lang="en-US" sz="1600" kern="1200" dirty="0"/>
        </a:p>
      </dsp:txBody>
      <dsp:txXfrm>
        <a:off x="42722" y="3755072"/>
        <a:ext cx="6815068" cy="789716"/>
      </dsp:txXfrm>
    </dsp:sp>
    <dsp:sp modelId="{F101FAF8-A45B-42DA-9552-78AA6FDC1E85}">
      <dsp:nvSpPr>
        <dsp:cNvPr id="0" name=""/>
        <dsp:cNvSpPr/>
      </dsp:nvSpPr>
      <dsp:spPr>
        <a:xfrm>
          <a:off x="0" y="4633590"/>
          <a:ext cx="6900512" cy="875160"/>
        </a:xfrm>
        <a:prstGeom prst="roundRect">
          <a:avLst/>
        </a:prstGeom>
        <a:solidFill>
          <a:schemeClr val="accent2">
            <a:hueOff val="-2449550"/>
            <a:satOff val="-11314"/>
            <a:lumOff val="-23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S" sz="1600" kern="1200" dirty="0"/>
            <a:t>Android y IOS, son dos plataformas distintas, necesitan editores distintos, emuladores diferentes, soporte a tamaños de pantalla diferentes, los </a:t>
          </a:r>
          <a:r>
            <a:rPr lang="es-ES" sz="1600" kern="1200" dirty="0" err="1"/>
            <a:t>dipositivos</a:t>
          </a:r>
          <a:r>
            <a:rPr lang="es-ES" sz="1600" kern="1200" dirty="0"/>
            <a:t> que dan soporte a dichas plataforma </a:t>
          </a:r>
          <a:r>
            <a:rPr lang="es-ES" sz="1600" kern="1200" dirty="0" err="1"/>
            <a:t>tambien</a:t>
          </a:r>
          <a:r>
            <a:rPr lang="es-ES" sz="1600" kern="1200" dirty="0"/>
            <a:t> son muy variados.</a:t>
          </a:r>
          <a:endParaRPr lang="en-US" sz="1600" kern="1200" dirty="0"/>
        </a:p>
      </dsp:txBody>
      <dsp:txXfrm>
        <a:off x="42722" y="4676312"/>
        <a:ext cx="6815068" cy="7897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29E5CB-DE6C-48F6-BF7C-DB745F8BA53A}">
      <dsp:nvSpPr>
        <dsp:cNvPr id="0" name=""/>
        <dsp:cNvSpPr/>
      </dsp:nvSpPr>
      <dsp:spPr>
        <a:xfrm>
          <a:off x="0" y="146341"/>
          <a:ext cx="10515600" cy="93541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ES" sz="2400" kern="1200"/>
            <a:t>Solo necesitaras desarrollar tu codigo una sola vez</a:t>
          </a:r>
          <a:endParaRPr lang="en-US" sz="2400" kern="1200"/>
        </a:p>
      </dsp:txBody>
      <dsp:txXfrm>
        <a:off x="45663" y="192004"/>
        <a:ext cx="10424274" cy="844088"/>
      </dsp:txXfrm>
    </dsp:sp>
    <dsp:sp modelId="{837C6C59-1EC5-4D06-B964-84B68ABC7DD3}">
      <dsp:nvSpPr>
        <dsp:cNvPr id="0" name=""/>
        <dsp:cNvSpPr/>
      </dsp:nvSpPr>
      <dsp:spPr>
        <a:xfrm>
          <a:off x="0" y="1150876"/>
          <a:ext cx="10515600" cy="93541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ES" sz="2400" kern="1200"/>
            <a:t>Framework Híbridos: uso de alguna tecnologia web, como HTML5 para crear interfaces, JAVASCRIPT para manipular esas interfaces y CSS3 estilizar la aplicación. Todo ello unido a un programa adicional que ayude a controlar las funcionalidades del dispositivo(cámara, sensores, etc.)</a:t>
          </a:r>
          <a:endParaRPr lang="en-US" sz="2400" kern="1200"/>
        </a:p>
      </dsp:txBody>
      <dsp:txXfrm>
        <a:off x="45663" y="1196539"/>
        <a:ext cx="10424274" cy="844088"/>
      </dsp:txXfrm>
    </dsp:sp>
    <dsp:sp modelId="{E4DA2F7C-93A5-40A7-BF0D-51DC97209794}">
      <dsp:nvSpPr>
        <dsp:cNvPr id="0" name=""/>
        <dsp:cNvSpPr/>
      </dsp:nvSpPr>
      <dsp:spPr>
        <a:xfrm>
          <a:off x="0" y="2155411"/>
          <a:ext cx="10515600" cy="93541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ES" sz="2400" kern="1200"/>
            <a:t>Framework de desarrollo nativo multiplataforma, ofrece las mismas ventajas que los hibridos, pero con el añadido que su rendimiento es mas optimo.</a:t>
          </a:r>
          <a:endParaRPr lang="en-US" sz="2400" kern="1200"/>
        </a:p>
      </dsp:txBody>
      <dsp:txXfrm>
        <a:off x="45663" y="2201074"/>
        <a:ext cx="10424274" cy="8440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DF1C00-07E3-43B1-8656-F79FF935D5F7}">
      <dsp:nvSpPr>
        <dsp:cNvPr id="0" name=""/>
        <dsp:cNvSpPr/>
      </dsp:nvSpPr>
      <dsp:spPr>
        <a:xfrm>
          <a:off x="898953" y="4159"/>
          <a:ext cx="2126085" cy="127565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ES" sz="2100" kern="1200" dirty="0"/>
            <a:t>ESCOGE UNA PLATAFORMA</a:t>
          </a:r>
          <a:endParaRPr lang="en-US" sz="2100" kern="1200" dirty="0"/>
        </a:p>
      </dsp:txBody>
      <dsp:txXfrm>
        <a:off x="936316" y="41522"/>
        <a:ext cx="2051359" cy="1200925"/>
      </dsp:txXfrm>
    </dsp:sp>
    <dsp:sp modelId="{BCAD34F4-F3C7-4018-B340-E3BD155AB3BD}">
      <dsp:nvSpPr>
        <dsp:cNvPr id="0" name=""/>
        <dsp:cNvSpPr/>
      </dsp:nvSpPr>
      <dsp:spPr>
        <a:xfrm>
          <a:off x="3212134" y="378350"/>
          <a:ext cx="450730" cy="52726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3212134" y="483804"/>
        <a:ext cx="315511" cy="316361"/>
      </dsp:txXfrm>
    </dsp:sp>
    <dsp:sp modelId="{0A0A0D87-DADC-48B9-832A-6EEC09FFAE2A}">
      <dsp:nvSpPr>
        <dsp:cNvPr id="0" name=""/>
        <dsp:cNvSpPr/>
      </dsp:nvSpPr>
      <dsp:spPr>
        <a:xfrm>
          <a:off x="3875473" y="4159"/>
          <a:ext cx="2126085" cy="1275651"/>
        </a:xfrm>
        <a:prstGeom prst="roundRect">
          <a:avLst>
            <a:gd name="adj" fmla="val 10000"/>
          </a:avLst>
        </a:prstGeom>
        <a:solidFill>
          <a:schemeClr val="accent5">
            <a:hueOff val="4352466"/>
            <a:satOff val="1923"/>
            <a:lumOff val="-21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ES" sz="2100" kern="1200" dirty="0"/>
            <a:t>DOMINA UN LENGUAJE DE PROGRAMACION</a:t>
          </a:r>
          <a:endParaRPr lang="en-US" sz="2100" kern="1200" dirty="0"/>
        </a:p>
      </dsp:txBody>
      <dsp:txXfrm>
        <a:off x="3912836" y="41522"/>
        <a:ext cx="2051359" cy="1200925"/>
      </dsp:txXfrm>
    </dsp:sp>
    <dsp:sp modelId="{3CF73A2C-F14E-42C6-8911-E35780C7D167}">
      <dsp:nvSpPr>
        <dsp:cNvPr id="0" name=""/>
        <dsp:cNvSpPr/>
      </dsp:nvSpPr>
      <dsp:spPr>
        <a:xfrm rot="5400000">
          <a:off x="4713150" y="1428636"/>
          <a:ext cx="450730" cy="527269"/>
        </a:xfrm>
        <a:prstGeom prst="rightArrow">
          <a:avLst>
            <a:gd name="adj1" fmla="val 60000"/>
            <a:gd name="adj2" fmla="val 50000"/>
          </a:avLst>
        </a:prstGeom>
        <a:solidFill>
          <a:schemeClr val="accent5">
            <a:hueOff val="5803288"/>
            <a:satOff val="2564"/>
            <a:lumOff val="-281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4780335" y="1466906"/>
        <a:ext cx="316361" cy="315511"/>
      </dsp:txXfrm>
    </dsp:sp>
    <dsp:sp modelId="{3F668C79-FF10-468E-9022-9569E58109EB}">
      <dsp:nvSpPr>
        <dsp:cNvPr id="0" name=""/>
        <dsp:cNvSpPr/>
      </dsp:nvSpPr>
      <dsp:spPr>
        <a:xfrm>
          <a:off x="3875473" y="2130244"/>
          <a:ext cx="2126085" cy="1275651"/>
        </a:xfrm>
        <a:prstGeom prst="roundRect">
          <a:avLst>
            <a:gd name="adj" fmla="val 10000"/>
          </a:avLst>
        </a:prstGeom>
        <a:solidFill>
          <a:schemeClr val="accent5">
            <a:hueOff val="8704932"/>
            <a:satOff val="3846"/>
            <a:lumOff val="-42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ES" sz="2100" kern="1200" dirty="0"/>
            <a:t>FRAMEWORKS Y BIBLIOTECAS DE DESARROLLO DE ESE ENTORNO.</a:t>
          </a:r>
          <a:endParaRPr lang="en-US" sz="2100" kern="1200" dirty="0"/>
        </a:p>
      </dsp:txBody>
      <dsp:txXfrm>
        <a:off x="3912836" y="2167607"/>
        <a:ext cx="2051359" cy="1200925"/>
      </dsp:txXfrm>
    </dsp:sp>
    <dsp:sp modelId="{687A43FB-BD37-4ABD-BA13-789C5B620B9A}">
      <dsp:nvSpPr>
        <dsp:cNvPr id="0" name=""/>
        <dsp:cNvSpPr/>
      </dsp:nvSpPr>
      <dsp:spPr>
        <a:xfrm rot="10800000">
          <a:off x="3237647" y="2504435"/>
          <a:ext cx="450730" cy="527269"/>
        </a:xfrm>
        <a:prstGeom prst="rightArrow">
          <a:avLst>
            <a:gd name="adj1" fmla="val 60000"/>
            <a:gd name="adj2" fmla="val 50000"/>
          </a:avLst>
        </a:prstGeom>
        <a:solidFill>
          <a:schemeClr val="accent5">
            <a:hueOff val="11606576"/>
            <a:satOff val="5128"/>
            <a:lumOff val="-562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3372866" y="2609889"/>
        <a:ext cx="315511" cy="316361"/>
      </dsp:txXfrm>
    </dsp:sp>
    <dsp:sp modelId="{204F8D75-427E-423D-ACBB-3D4C148F3F3F}">
      <dsp:nvSpPr>
        <dsp:cNvPr id="0" name=""/>
        <dsp:cNvSpPr/>
      </dsp:nvSpPr>
      <dsp:spPr>
        <a:xfrm>
          <a:off x="898953" y="2130244"/>
          <a:ext cx="2126085" cy="1275651"/>
        </a:xfrm>
        <a:prstGeom prst="roundRect">
          <a:avLst>
            <a:gd name="adj" fmla="val 10000"/>
          </a:avLst>
        </a:prstGeom>
        <a:solidFill>
          <a:schemeClr val="accent5">
            <a:hueOff val="13057397"/>
            <a:satOff val="5769"/>
            <a:lumOff val="-63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ES" sz="2100" kern="1200" dirty="0"/>
            <a:t>DESARROLLA APLICACIONES SIMPLES, Y CONOCIDAS</a:t>
          </a:r>
          <a:endParaRPr lang="en-US" sz="2100" kern="1200" dirty="0"/>
        </a:p>
      </dsp:txBody>
      <dsp:txXfrm>
        <a:off x="936316" y="2167607"/>
        <a:ext cx="2051359" cy="1200925"/>
      </dsp:txXfrm>
    </dsp:sp>
    <dsp:sp modelId="{1266587C-CA46-433A-A1E3-3AC896685FF5}">
      <dsp:nvSpPr>
        <dsp:cNvPr id="0" name=""/>
        <dsp:cNvSpPr/>
      </dsp:nvSpPr>
      <dsp:spPr>
        <a:xfrm rot="5400000">
          <a:off x="1736631" y="3554722"/>
          <a:ext cx="450730" cy="527269"/>
        </a:xfrm>
        <a:prstGeom prst="rightArrow">
          <a:avLst>
            <a:gd name="adj1" fmla="val 60000"/>
            <a:gd name="adj2" fmla="val 50000"/>
          </a:avLst>
        </a:prstGeom>
        <a:solidFill>
          <a:schemeClr val="accent5">
            <a:hueOff val="17409864"/>
            <a:satOff val="7692"/>
            <a:lumOff val="-843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1803816" y="3592992"/>
        <a:ext cx="316361" cy="315511"/>
      </dsp:txXfrm>
    </dsp:sp>
    <dsp:sp modelId="{996436D3-DB14-42B6-A006-DC84A4882920}">
      <dsp:nvSpPr>
        <dsp:cNvPr id="0" name=""/>
        <dsp:cNvSpPr/>
      </dsp:nvSpPr>
      <dsp:spPr>
        <a:xfrm>
          <a:off x="898953" y="4256330"/>
          <a:ext cx="2126085" cy="1275651"/>
        </a:xfrm>
        <a:prstGeom prst="roundRect">
          <a:avLst>
            <a:gd name="adj" fmla="val 10000"/>
          </a:avLst>
        </a:prstGeom>
        <a:solidFill>
          <a:schemeClr val="accent5">
            <a:hueOff val="17409864"/>
            <a:satOff val="7692"/>
            <a:lumOff val="-84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s-ES" sz="2100" kern="1200" dirty="0"/>
            <a:t>NO SOLO TE CENTRES EN LA REALIDAD </a:t>
          </a:r>
          <a:r>
            <a:rPr lang="es-ES" sz="2100" kern="1200" dirty="0">
              <a:latin typeface="The Serif Hand Black"/>
            </a:rPr>
            <a:t>DEL MUNDO MOVIL</a:t>
          </a:r>
          <a:r>
            <a:rPr lang="es-ES" sz="2100" kern="1200" dirty="0"/>
            <a:t>, </a:t>
          </a:r>
          <a:endParaRPr lang="en-US" sz="2100" kern="1200" dirty="0"/>
        </a:p>
      </dsp:txBody>
      <dsp:txXfrm>
        <a:off x="936316" y="4293693"/>
        <a:ext cx="2051359" cy="12009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9A798-BBD1-4D08-B582-0F9EB4462152}">
      <dsp:nvSpPr>
        <dsp:cNvPr id="0" name=""/>
        <dsp:cNvSpPr/>
      </dsp:nvSpPr>
      <dsp:spPr>
        <a:xfrm>
          <a:off x="3198" y="90363"/>
          <a:ext cx="2537086" cy="152225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kern="1200"/>
            <a:t>Compilado el nombre de nuestra app, nos damos de alta en Expo sing up</a:t>
          </a:r>
          <a:endParaRPr lang="en-US" sz="2400" kern="1200"/>
        </a:p>
      </dsp:txBody>
      <dsp:txXfrm>
        <a:off x="3198" y="90363"/>
        <a:ext cx="2537086" cy="1522252"/>
      </dsp:txXfrm>
    </dsp:sp>
    <dsp:sp modelId="{BF95831C-C020-4AC1-A317-D04328A1E6C4}">
      <dsp:nvSpPr>
        <dsp:cNvPr id="0" name=""/>
        <dsp:cNvSpPr/>
      </dsp:nvSpPr>
      <dsp:spPr>
        <a:xfrm>
          <a:off x="2793993" y="90363"/>
          <a:ext cx="2537086" cy="1522252"/>
        </a:xfrm>
        <a:prstGeom prst="rect">
          <a:avLst/>
        </a:prstGeom>
        <a:solidFill>
          <a:schemeClr val="accent2">
            <a:hueOff val="-349936"/>
            <a:satOff val="-1616"/>
            <a:lumOff val="-3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kern="1200"/>
            <a:t>CMD: Sobre nuestra app, expo start</a:t>
          </a:r>
          <a:endParaRPr lang="en-US" sz="2400" kern="1200"/>
        </a:p>
      </dsp:txBody>
      <dsp:txXfrm>
        <a:off x="2793993" y="90363"/>
        <a:ext cx="2537086" cy="1522252"/>
      </dsp:txXfrm>
    </dsp:sp>
    <dsp:sp modelId="{9B41B1A1-45FB-4370-9B0F-BBD27B65597B}">
      <dsp:nvSpPr>
        <dsp:cNvPr id="0" name=""/>
        <dsp:cNvSpPr/>
      </dsp:nvSpPr>
      <dsp:spPr>
        <a:xfrm>
          <a:off x="5584788" y="90363"/>
          <a:ext cx="2537086" cy="1522252"/>
        </a:xfrm>
        <a:prstGeom prst="rect">
          <a:avLst/>
        </a:prstGeom>
        <a:solidFill>
          <a:schemeClr val="accent2">
            <a:hueOff val="-699872"/>
            <a:satOff val="-3233"/>
            <a:lumOff val="-6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kern="1200"/>
            <a:t>Nos compilará un local host y un codigo QR</a:t>
          </a:r>
          <a:endParaRPr lang="en-US" sz="2400" kern="1200"/>
        </a:p>
      </dsp:txBody>
      <dsp:txXfrm>
        <a:off x="5584788" y="90363"/>
        <a:ext cx="2537086" cy="1522252"/>
      </dsp:txXfrm>
    </dsp:sp>
    <dsp:sp modelId="{9A2CBFDE-4F3B-48AA-9A71-16ABBA57D151}">
      <dsp:nvSpPr>
        <dsp:cNvPr id="0" name=""/>
        <dsp:cNvSpPr/>
      </dsp:nvSpPr>
      <dsp:spPr>
        <a:xfrm>
          <a:off x="8375584" y="90363"/>
          <a:ext cx="2537086" cy="1522252"/>
        </a:xfrm>
        <a:prstGeom prst="rect">
          <a:avLst/>
        </a:prstGeom>
        <a:solidFill>
          <a:schemeClr val="accent2">
            <a:hueOff val="-1049807"/>
            <a:satOff val="-4849"/>
            <a:lumOff val="-10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kern="1200"/>
            <a:t>En nuestro navegador habrimos el local host, y redirijimos a la web (run in web browser).</a:t>
          </a:r>
          <a:endParaRPr lang="en-US" sz="2400" kern="1200"/>
        </a:p>
      </dsp:txBody>
      <dsp:txXfrm>
        <a:off x="8375584" y="90363"/>
        <a:ext cx="2537086" cy="1522252"/>
      </dsp:txXfrm>
    </dsp:sp>
    <dsp:sp modelId="{457FE5C4-7B68-4113-BDE0-9B206DEBC99D}">
      <dsp:nvSpPr>
        <dsp:cNvPr id="0" name=""/>
        <dsp:cNvSpPr/>
      </dsp:nvSpPr>
      <dsp:spPr>
        <a:xfrm>
          <a:off x="3198" y="1866324"/>
          <a:ext cx="2537086" cy="1522252"/>
        </a:xfrm>
        <a:prstGeom prst="rect">
          <a:avLst/>
        </a:prstGeom>
        <a:solidFill>
          <a:schemeClr val="accent2">
            <a:hueOff val="-1399743"/>
            <a:satOff val="-6465"/>
            <a:lumOff val="-13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kern="1200"/>
            <a:t>Scaneamos el Qr con nuestgro movil, para el desarrollo en linea con el movil</a:t>
          </a:r>
          <a:endParaRPr lang="en-US" sz="2400" kern="1200"/>
        </a:p>
      </dsp:txBody>
      <dsp:txXfrm>
        <a:off x="3198" y="1866324"/>
        <a:ext cx="2537086" cy="1522252"/>
      </dsp:txXfrm>
    </dsp:sp>
    <dsp:sp modelId="{FACEA925-956C-47AA-8201-42A8103CEFB3}">
      <dsp:nvSpPr>
        <dsp:cNvPr id="0" name=""/>
        <dsp:cNvSpPr/>
      </dsp:nvSpPr>
      <dsp:spPr>
        <a:xfrm>
          <a:off x="2793993" y="1866324"/>
          <a:ext cx="2537086" cy="1522252"/>
        </a:xfrm>
        <a:prstGeom prst="rect">
          <a:avLst/>
        </a:prstGeom>
        <a:solidFill>
          <a:schemeClr val="accent2">
            <a:hueOff val="-1749679"/>
            <a:satOff val="-8081"/>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kern="1200"/>
            <a:t>Ya estaria preparado la aplicación para desarrollar sobre ella y ver su evolucion a medida que modificamos el App.js</a:t>
          </a:r>
          <a:endParaRPr lang="en-US" sz="2400" kern="1200"/>
        </a:p>
      </dsp:txBody>
      <dsp:txXfrm>
        <a:off x="2793993" y="1866324"/>
        <a:ext cx="2537086" cy="1522252"/>
      </dsp:txXfrm>
    </dsp:sp>
    <dsp:sp modelId="{B68EF5D6-EDA3-4A68-87CA-12345280E36A}">
      <dsp:nvSpPr>
        <dsp:cNvPr id="0" name=""/>
        <dsp:cNvSpPr/>
      </dsp:nvSpPr>
      <dsp:spPr>
        <a:xfrm>
          <a:off x="5584788" y="1866324"/>
          <a:ext cx="2537086" cy="1522252"/>
        </a:xfrm>
        <a:prstGeom prst="rect">
          <a:avLst/>
        </a:prstGeom>
        <a:solidFill>
          <a:schemeClr val="accent2">
            <a:hueOff val="-2099615"/>
            <a:satOff val="-9698"/>
            <a:lumOff val="-20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kern="1200"/>
            <a:t>Abrimos clima en nuestro editor de codigo Visual Studio Code</a:t>
          </a:r>
          <a:endParaRPr lang="en-US" sz="2400" kern="1200"/>
        </a:p>
      </dsp:txBody>
      <dsp:txXfrm>
        <a:off x="5584788" y="1866324"/>
        <a:ext cx="2537086" cy="1522252"/>
      </dsp:txXfrm>
    </dsp:sp>
    <dsp:sp modelId="{A3E1ECC8-C1AF-4E67-AD8E-7883DE2B1066}">
      <dsp:nvSpPr>
        <dsp:cNvPr id="0" name=""/>
        <dsp:cNvSpPr/>
      </dsp:nvSpPr>
      <dsp:spPr>
        <a:xfrm>
          <a:off x="8375584" y="1866324"/>
          <a:ext cx="2537086" cy="1522252"/>
        </a:xfrm>
        <a:prstGeom prst="rect">
          <a:avLst/>
        </a:prstGeom>
        <a:solidFill>
          <a:schemeClr val="accent2">
            <a:hueOff val="-2449550"/>
            <a:satOff val="-11314"/>
            <a:lumOff val="-23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kern="1200"/>
            <a:t>Descargamos en nuestro terminal expo Go</a:t>
          </a:r>
          <a:endParaRPr lang="en-US" sz="2400" kern="1200"/>
        </a:p>
      </dsp:txBody>
      <dsp:txXfrm>
        <a:off x="8375584" y="1866324"/>
        <a:ext cx="2537086" cy="15222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F8675A-6054-446E-B5FC-E96D80DD6EB4}">
      <dsp:nvSpPr>
        <dsp:cNvPr id="0" name=""/>
        <dsp:cNvSpPr/>
      </dsp:nvSpPr>
      <dsp:spPr>
        <a:xfrm>
          <a:off x="0" y="76800"/>
          <a:ext cx="6900512" cy="8154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ES" sz="3400" kern="1200"/>
            <a:t>Presentacion App.js(import react)</a:t>
          </a:r>
          <a:endParaRPr lang="en-US" sz="3400" kern="1200"/>
        </a:p>
      </dsp:txBody>
      <dsp:txXfrm>
        <a:off x="39809" y="116609"/>
        <a:ext cx="6820894" cy="735872"/>
      </dsp:txXfrm>
    </dsp:sp>
    <dsp:sp modelId="{836A1ED0-9C47-4747-89AE-665041B21DFB}">
      <dsp:nvSpPr>
        <dsp:cNvPr id="0" name=""/>
        <dsp:cNvSpPr/>
      </dsp:nvSpPr>
      <dsp:spPr>
        <a:xfrm>
          <a:off x="0" y="990210"/>
          <a:ext cx="6900512" cy="815490"/>
        </a:xfrm>
        <a:prstGeom prst="roundRect">
          <a:avLst/>
        </a:prstGeom>
        <a:solidFill>
          <a:schemeClr val="accent2">
            <a:hueOff val="-489910"/>
            <a:satOff val="-2263"/>
            <a:lumOff val="-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ES" sz="3400" kern="1200"/>
            <a:t>&lt;View&gt;</a:t>
          </a:r>
          <a:endParaRPr lang="en-US" sz="3400" kern="1200"/>
        </a:p>
      </dsp:txBody>
      <dsp:txXfrm>
        <a:off x="39809" y="1030019"/>
        <a:ext cx="6820894" cy="735872"/>
      </dsp:txXfrm>
    </dsp:sp>
    <dsp:sp modelId="{42EF9EFA-B4AB-4516-BB7F-55ED4E6CC69D}">
      <dsp:nvSpPr>
        <dsp:cNvPr id="0" name=""/>
        <dsp:cNvSpPr/>
      </dsp:nvSpPr>
      <dsp:spPr>
        <a:xfrm>
          <a:off x="0" y="1903620"/>
          <a:ext cx="6900512" cy="815490"/>
        </a:xfrm>
        <a:prstGeom prst="roundRect">
          <a:avLst/>
        </a:prstGeom>
        <a:solidFill>
          <a:schemeClr val="accent2">
            <a:hueOff val="-979820"/>
            <a:satOff val="-4526"/>
            <a:lumOff val="-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ES" sz="3400" kern="1200"/>
            <a:t>&lt;Text&gt;</a:t>
          </a:r>
          <a:endParaRPr lang="en-US" sz="3400" kern="1200"/>
        </a:p>
      </dsp:txBody>
      <dsp:txXfrm>
        <a:off x="39809" y="1943429"/>
        <a:ext cx="6820894" cy="735872"/>
      </dsp:txXfrm>
    </dsp:sp>
    <dsp:sp modelId="{EF6535F3-91AC-4437-BBC5-8D212C78699A}">
      <dsp:nvSpPr>
        <dsp:cNvPr id="0" name=""/>
        <dsp:cNvSpPr/>
      </dsp:nvSpPr>
      <dsp:spPr>
        <a:xfrm>
          <a:off x="0" y="2817030"/>
          <a:ext cx="6900512" cy="815490"/>
        </a:xfrm>
        <a:prstGeom prst="roundRect">
          <a:avLst/>
        </a:prstGeom>
        <a:solidFill>
          <a:schemeClr val="accent2">
            <a:hueOff val="-1469730"/>
            <a:satOff val="-6788"/>
            <a:lumOff val="-1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ES" sz="3400" kern="1200"/>
            <a:t>&lt;Button&gt;</a:t>
          </a:r>
          <a:endParaRPr lang="en-US" sz="3400" kern="1200"/>
        </a:p>
      </dsp:txBody>
      <dsp:txXfrm>
        <a:off x="39809" y="2856839"/>
        <a:ext cx="6820894" cy="735872"/>
      </dsp:txXfrm>
    </dsp:sp>
    <dsp:sp modelId="{9A56C5F3-FA6C-45A4-9D5A-340E852E98C2}">
      <dsp:nvSpPr>
        <dsp:cNvPr id="0" name=""/>
        <dsp:cNvSpPr/>
      </dsp:nvSpPr>
      <dsp:spPr>
        <a:xfrm>
          <a:off x="0" y="3730440"/>
          <a:ext cx="6900512" cy="815490"/>
        </a:xfrm>
        <a:prstGeom prst="roundRect">
          <a:avLst/>
        </a:prstGeom>
        <a:solidFill>
          <a:schemeClr val="accent2">
            <a:hueOff val="-1959640"/>
            <a:satOff val="-9051"/>
            <a:lumOff val="-1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ES" sz="3400" kern="1200"/>
            <a:t>Interaccion con botones</a:t>
          </a:r>
          <a:endParaRPr lang="en-US" sz="3400" kern="1200"/>
        </a:p>
      </dsp:txBody>
      <dsp:txXfrm>
        <a:off x="39809" y="3770249"/>
        <a:ext cx="6820894" cy="735872"/>
      </dsp:txXfrm>
    </dsp:sp>
    <dsp:sp modelId="{CCE3227E-C7C6-43A4-9665-5C594832150F}">
      <dsp:nvSpPr>
        <dsp:cNvPr id="0" name=""/>
        <dsp:cNvSpPr/>
      </dsp:nvSpPr>
      <dsp:spPr>
        <a:xfrm>
          <a:off x="0" y="4643850"/>
          <a:ext cx="6900512" cy="815490"/>
        </a:xfrm>
        <a:prstGeom prst="roundRect">
          <a:avLst/>
        </a:prstGeom>
        <a:solidFill>
          <a:schemeClr val="accent2">
            <a:hueOff val="-2449550"/>
            <a:satOff val="-11314"/>
            <a:lumOff val="-23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ES" sz="3400" kern="1200"/>
            <a:t>Respuesta de accion.</a:t>
          </a:r>
          <a:endParaRPr lang="en-US" sz="3400" kern="1200"/>
        </a:p>
      </dsp:txBody>
      <dsp:txXfrm>
        <a:off x="39809" y="4683659"/>
        <a:ext cx="6820894" cy="7358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EEFEA-512F-47E6-BC0E-346CED143E6A}">
      <dsp:nvSpPr>
        <dsp:cNvPr id="0" name=""/>
        <dsp:cNvSpPr/>
      </dsp:nvSpPr>
      <dsp:spPr>
        <a:xfrm>
          <a:off x="0" y="602684"/>
          <a:ext cx="3070088" cy="19495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DA8009-5087-4310-8996-0E46FA9254BD}">
      <dsp:nvSpPr>
        <dsp:cNvPr id="0" name=""/>
        <dsp:cNvSpPr/>
      </dsp:nvSpPr>
      <dsp:spPr>
        <a:xfrm>
          <a:off x="341120" y="926749"/>
          <a:ext cx="3070088" cy="19495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s-ES" sz="4300" kern="1200"/>
            <a:t>Crearnos una cuenta como desarrollador</a:t>
          </a:r>
          <a:endParaRPr lang="en-US" sz="4300" kern="1200"/>
        </a:p>
      </dsp:txBody>
      <dsp:txXfrm>
        <a:off x="398219" y="983848"/>
        <a:ext cx="2955890" cy="1835307"/>
      </dsp:txXfrm>
    </dsp:sp>
    <dsp:sp modelId="{822249CE-25C1-4B16-BB38-5EE1D367CE5E}">
      <dsp:nvSpPr>
        <dsp:cNvPr id="0" name=""/>
        <dsp:cNvSpPr/>
      </dsp:nvSpPr>
      <dsp:spPr>
        <a:xfrm>
          <a:off x="3752329" y="602684"/>
          <a:ext cx="3070088" cy="19495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E2C37F-7A51-4DB1-A2F6-300F62F5B89A}">
      <dsp:nvSpPr>
        <dsp:cNvPr id="0" name=""/>
        <dsp:cNvSpPr/>
      </dsp:nvSpPr>
      <dsp:spPr>
        <a:xfrm>
          <a:off x="4093450" y="926749"/>
          <a:ext cx="3070088" cy="19495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s-ES" sz="4300" kern="1200"/>
            <a:t>IOS</a:t>
          </a:r>
          <a:endParaRPr lang="en-US" sz="4300" kern="1200"/>
        </a:p>
      </dsp:txBody>
      <dsp:txXfrm>
        <a:off x="4150549" y="983848"/>
        <a:ext cx="2955890" cy="1835307"/>
      </dsp:txXfrm>
    </dsp:sp>
    <dsp:sp modelId="{5572A445-3243-4D1F-8BAA-A77BB6BA4DDA}">
      <dsp:nvSpPr>
        <dsp:cNvPr id="0" name=""/>
        <dsp:cNvSpPr/>
      </dsp:nvSpPr>
      <dsp:spPr>
        <a:xfrm>
          <a:off x="7504659" y="602684"/>
          <a:ext cx="3070088" cy="19495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275C86-E88E-472E-9F88-840824CB9EC2}">
      <dsp:nvSpPr>
        <dsp:cNvPr id="0" name=""/>
        <dsp:cNvSpPr/>
      </dsp:nvSpPr>
      <dsp:spPr>
        <a:xfrm>
          <a:off x="7845780" y="926749"/>
          <a:ext cx="3070088" cy="19495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s-ES" sz="4300" kern="1200"/>
            <a:t>ANDROID</a:t>
          </a:r>
          <a:endParaRPr lang="en-US" sz="4300" kern="1200"/>
        </a:p>
      </dsp:txBody>
      <dsp:txXfrm>
        <a:off x="7902879" y="983848"/>
        <a:ext cx="2955890" cy="183530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11/25/2021</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r>
              <a:rPr lang="en-US"/>
              <a:t>Autor:A7o</a:t>
            </a:r>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38403237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11/25/2021</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r>
              <a:rPr lang="en-US"/>
              <a:t>Autor:A7o</a:t>
            </a:r>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281212179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11/25/2021</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r>
              <a:rPr lang="en-US"/>
              <a:t>Autor:A7o</a:t>
            </a:r>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1703819734"/>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11/25/2021</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a:t>Autor:A7o</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46945206"/>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11/25/2021</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r>
              <a:rPr lang="en-US"/>
              <a:t>Autor:A7o</a:t>
            </a:r>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7080649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11/25/2021</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r>
              <a:rPr lang="en-US"/>
              <a:t>Autor:A7o</a:t>
            </a:r>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94331744"/>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11/25/2021</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a:t>Autor:A7o</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42661059"/>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11/25/2021</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r>
              <a:rPr lang="en-US"/>
              <a:t>Autor:A7o</a:t>
            </a:r>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11443945"/>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11/25/2021</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r>
              <a:rPr lang="en-US"/>
              <a:t>Autor:A7o</a:t>
            </a:r>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3619291193"/>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11/25/2021</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r>
              <a:rPr lang="en-US"/>
              <a:t>Autor:A7o</a:t>
            </a:r>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1970632"/>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11/25/2021</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r>
              <a:rPr lang="en-US"/>
              <a:t>Autor:A7o</a:t>
            </a:r>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4039475"/>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11/25/2021</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n-US" dirty="0"/>
              <a:t>Autor:A7o</a:t>
            </a:r>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‹Nº›</a:t>
            </a:fld>
            <a:endParaRPr lang="en-US" dirty="0"/>
          </a:p>
        </p:txBody>
      </p:sp>
    </p:spTree>
    <p:extLst>
      <p:ext uri="{BB962C8B-B14F-4D97-AF65-F5344CB8AC3E}">
        <p14:creationId xmlns:p14="http://schemas.microsoft.com/office/powerpoint/2010/main" val="25412900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hdr="0" dt="0"/>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hyperlink" Target="https://portal.kobiton.com/apps" TargetMode="External"/><Relationship Id="rId2" Type="http://schemas.openxmlformats.org/officeDocument/2006/relationships/hyperlink" Target="NUL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redirect?event=video_description&amp;redir_token=QUFFLUhqbUNBR0Z0UDNaUEdEdWRKek5IUW9WeTRvZTFjZ3xBQ3Jtc0trYUFQT3JRYVVJRlhHOFBrNV83RElGM2tlRExkOG5SYVNjS0JGeUYyTnlOT1VLMEF5NkpQQ2UzYkFpSUVsUklieEJEZmo5NGdseVV1YzJpZVVCa1ROSEtqMzFhOWQ5dG84Z3lvaFY1ekJsY1lTWlVKbw&amp;q=http%3A%2F%2Fbit.ly%2Ffazt-expo-rapid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hyperlink" Target="https://marketplace.v" TargetMode="External"/><Relationship Id="rId2" Type="http://schemas.openxmlformats.org/officeDocument/2006/relationships/hyperlink" Target="https://expo.dev/home" TargetMode="External"/><Relationship Id="rId1" Type="http://schemas.openxmlformats.org/officeDocument/2006/relationships/slideLayout" Target="../slideLayouts/slideLayout2.xml"/><Relationship Id="rId5" Type="http://schemas.openxmlformats.org/officeDocument/2006/relationships/hyperlink" Target="https://docs.microsoft.com/en-us/powershell/scripting/install/installing-powershell-on-windows?view=powershell-7.1" TargetMode="External"/><Relationship Id="rId4" Type="http://schemas.openxmlformats.org/officeDocument/2006/relationships/hyperlink" Target="https://code.visualstudio.com/download" TargetMode="Externa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838200" y="451381"/>
            <a:ext cx="10512552" cy="4066540"/>
          </a:xfrm>
        </p:spPr>
        <p:txBody>
          <a:bodyPr anchor="b">
            <a:normAutofit/>
          </a:bodyPr>
          <a:lstStyle/>
          <a:p>
            <a:r>
              <a:rPr lang="es-ES">
                <a:solidFill>
                  <a:schemeClr val="accent1"/>
                </a:solidFill>
                <a:cs typeface="Calibri Light"/>
              </a:rPr>
              <a:t>El desarrollo movil I</a:t>
            </a:r>
            <a:br>
              <a:rPr lang="en-US">
                <a:solidFill>
                  <a:schemeClr val="accent1"/>
                </a:solidFill>
              </a:rPr>
            </a:br>
            <a:endParaRPr lang="es-ES">
              <a:solidFill>
                <a:schemeClr val="accent1"/>
              </a:solidFill>
            </a:endParaRPr>
          </a:p>
        </p:txBody>
      </p:sp>
      <p:sp>
        <p:nvSpPr>
          <p:cNvPr id="3" name="Subtítulo 2"/>
          <p:cNvSpPr>
            <a:spLocks noGrp="1"/>
          </p:cNvSpPr>
          <p:nvPr>
            <p:ph type="subTitle" idx="1"/>
          </p:nvPr>
        </p:nvSpPr>
        <p:spPr>
          <a:xfrm>
            <a:off x="838199" y="4983276"/>
            <a:ext cx="10512552" cy="1126680"/>
          </a:xfrm>
        </p:spPr>
        <p:txBody>
          <a:bodyPr>
            <a:normAutofit/>
          </a:bodyPr>
          <a:lstStyle/>
          <a:p>
            <a:endParaRPr lang="es-ES"/>
          </a:p>
        </p:txBody>
      </p:sp>
      <p:sp>
        <p:nvSpPr>
          <p:cNvPr id="6" name="Rectangle 6">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627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D2BFDAC-D83D-4763-9598-B9968BFBD859}"/>
              </a:ext>
            </a:extLst>
          </p:cNvPr>
          <p:cNvSpPr>
            <a:spLocks noGrp="1"/>
          </p:cNvSpPr>
          <p:nvPr>
            <p:ph type="title"/>
          </p:nvPr>
        </p:nvSpPr>
        <p:spPr>
          <a:xfrm>
            <a:off x="635000" y="640823"/>
            <a:ext cx="3418659" cy="5583148"/>
          </a:xfrm>
        </p:spPr>
        <p:txBody>
          <a:bodyPr anchor="ctr">
            <a:normAutofit/>
          </a:bodyPr>
          <a:lstStyle/>
          <a:p>
            <a:r>
              <a:rPr lang="es-ES" sz="6000" dirty="0"/>
              <a:t>Ejemplo: Pick </a:t>
            </a:r>
            <a:endParaRPr lang="es-ES" sz="6000"/>
          </a:p>
        </p:txBody>
      </p:sp>
      <p:sp>
        <p:nvSpPr>
          <p:cNvPr id="25"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Marcador de contenido 2">
            <a:extLst>
              <a:ext uri="{FF2B5EF4-FFF2-40B4-BE49-F238E27FC236}">
                <a16:creationId xmlns:a16="http://schemas.microsoft.com/office/drawing/2014/main" id="{E0C1A0AA-FED3-4A58-91B3-4DC72F167780}"/>
              </a:ext>
            </a:extLst>
          </p:cNvPr>
          <p:cNvGraphicFramePr>
            <a:graphicFrameLocks noGrp="1"/>
          </p:cNvGraphicFramePr>
          <p:nvPr>
            <p:ph idx="1"/>
            <p:extLst>
              <p:ext uri="{D42A27DB-BD31-4B8C-83A1-F6EECF244321}">
                <p14:modId xmlns:p14="http://schemas.microsoft.com/office/powerpoint/2010/main" val="1483180803"/>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8" name="Marcador de número de diapositiva 27">
            <a:extLst>
              <a:ext uri="{FF2B5EF4-FFF2-40B4-BE49-F238E27FC236}">
                <a16:creationId xmlns:a16="http://schemas.microsoft.com/office/drawing/2014/main" id="{4D8E9C1A-25F3-461A-B9AB-1E266C0AD11F}"/>
              </a:ext>
            </a:extLst>
          </p:cNvPr>
          <p:cNvSpPr>
            <a:spLocks noGrp="1"/>
          </p:cNvSpPr>
          <p:nvPr>
            <p:ph type="sldNum" sz="quarter" idx="12"/>
          </p:nvPr>
        </p:nvSpPr>
        <p:spPr/>
        <p:txBody>
          <a:bodyPr/>
          <a:lstStyle/>
          <a:p>
            <a:fld id="{A7CD31F4-64FA-4BA0-9498-67783267A8C8}" type="slidenum">
              <a:rPr lang="en-US" smtClean="0"/>
              <a:t>10</a:t>
            </a:fld>
            <a:endParaRPr lang="es-ES"/>
          </a:p>
        </p:txBody>
      </p:sp>
      <p:sp>
        <p:nvSpPr>
          <p:cNvPr id="27" name="Marcador de pie de página 26">
            <a:extLst>
              <a:ext uri="{FF2B5EF4-FFF2-40B4-BE49-F238E27FC236}">
                <a16:creationId xmlns:a16="http://schemas.microsoft.com/office/drawing/2014/main" id="{84029C8E-32A3-4583-958A-08E552DA290D}"/>
              </a:ext>
            </a:extLst>
          </p:cNvPr>
          <p:cNvSpPr>
            <a:spLocks noGrp="1"/>
          </p:cNvSpPr>
          <p:nvPr>
            <p:ph type="ftr" sz="quarter" idx="11"/>
          </p:nvPr>
        </p:nvSpPr>
        <p:spPr/>
        <p:txBody>
          <a:bodyPr/>
          <a:lstStyle/>
          <a:p>
            <a:r>
              <a:rPr lang="es-ES"/>
              <a:t>Autor:A7o</a:t>
            </a:r>
          </a:p>
        </p:txBody>
      </p:sp>
    </p:spTree>
    <p:extLst>
      <p:ext uri="{BB962C8B-B14F-4D97-AF65-F5344CB8AC3E}">
        <p14:creationId xmlns:p14="http://schemas.microsoft.com/office/powerpoint/2010/main" val="2166406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B07ADD-405A-46DA-9023-A1FBD5EC2013}"/>
              </a:ext>
            </a:extLst>
          </p:cNvPr>
          <p:cNvSpPr>
            <a:spLocks noGrp="1"/>
          </p:cNvSpPr>
          <p:nvPr>
            <p:ph type="title"/>
          </p:nvPr>
        </p:nvSpPr>
        <p:spPr/>
        <p:txBody>
          <a:bodyPr/>
          <a:lstStyle/>
          <a:p>
            <a:r>
              <a:rPr lang="es-ES" dirty="0" err="1"/>
              <a:t>building</a:t>
            </a:r>
          </a:p>
        </p:txBody>
      </p:sp>
      <p:sp>
        <p:nvSpPr>
          <p:cNvPr id="3" name="Marcador de contenido 2">
            <a:extLst>
              <a:ext uri="{FF2B5EF4-FFF2-40B4-BE49-F238E27FC236}">
                <a16:creationId xmlns:a16="http://schemas.microsoft.com/office/drawing/2014/main" id="{F4A53525-7726-4C1B-B015-9E409B457E1D}"/>
              </a:ext>
            </a:extLst>
          </p:cNvPr>
          <p:cNvSpPr>
            <a:spLocks noGrp="1"/>
          </p:cNvSpPr>
          <p:nvPr>
            <p:ph idx="1"/>
          </p:nvPr>
        </p:nvSpPr>
        <p:spPr/>
        <p:txBody>
          <a:bodyPr vert="horz" lIns="91440" tIns="45720" rIns="91440" bIns="45720" rtlCol="0" anchor="t">
            <a:normAutofit fontScale="55000" lnSpcReduction="20000"/>
          </a:bodyPr>
          <a:lstStyle/>
          <a:p>
            <a:r>
              <a:rPr lang="es" dirty="0">
                <a:latin typeface="The Serif Hand Black"/>
              </a:rPr>
              <a:t>ayudarlo a crear archivos binarios independientes de su aplicación Expo para iOS y Android que se pueden enviar a Apple App Store y Google Play Store.
Se necesita una cuenta de desarrollador de Apple para crear una aplicación independiente de iOS, pero no se necesita una cuenta de desarrollador de Google Play para crear la aplicación independiente de Android. Si desea enviar a cualquiera de las tiendas de aplicaciones, necesitará una cuenta de desarrollador en esa tienda.
Es una buena idea leer las mejores prácticas sobre implementación en tiendas de aplicaciones para asegurarse de que su aplicación esté en buenas condiciones para ser aceptada en los </a:t>
            </a:r>
            <a:r>
              <a:rPr lang="es">
                <a:latin typeface="The Serif Hand Black"/>
              </a:rPr>
              <a:t>mercados de Apple y Google. </a:t>
            </a:r>
          </a:p>
          <a:p>
            <a:r>
              <a:rPr lang="es" dirty="0">
                <a:latin typeface="The Serif Hand Black"/>
                <a:ea typeface="+mn-lt"/>
                <a:cs typeface="+mn-lt"/>
              </a:rPr>
              <a:t>EJECUTAR: </a:t>
            </a:r>
            <a:r>
              <a:rPr lang="es" err="1">
                <a:latin typeface="The Serif Hand Black"/>
                <a:ea typeface="+mn-lt"/>
                <a:cs typeface="+mn-lt"/>
              </a:rPr>
              <a:t>expo_build:android</a:t>
            </a:r>
            <a:r>
              <a:rPr lang="es" dirty="0">
                <a:latin typeface="The Serif Hand Black"/>
                <a:ea typeface="+mn-lt"/>
                <a:cs typeface="+mn-lt"/>
              </a:rPr>
              <a:t>; https://expo.dev/turtle-status</a:t>
            </a:r>
          </a:p>
          <a:p>
            <a:r>
              <a:rPr lang="es" dirty="0">
                <a:latin typeface="The Serif Hand Black"/>
                <a:ea typeface="+mn-lt"/>
                <a:cs typeface="+mn-lt"/>
              </a:rPr>
              <a:t> </a:t>
            </a:r>
            <a:r>
              <a:rPr lang="es" err="1">
                <a:latin typeface="The Serif Hand Black"/>
                <a:ea typeface="+mn-lt"/>
                <a:cs typeface="+mn-lt"/>
              </a:rPr>
              <a:t>expo_publish</a:t>
            </a:r>
            <a:r>
              <a:rPr lang="es" dirty="0">
                <a:latin typeface="The Serif Hand Black"/>
                <a:ea typeface="+mn-lt"/>
                <a:cs typeface="+mn-lt"/>
              </a:rPr>
              <a:t>,</a:t>
            </a:r>
          </a:p>
          <a:p>
            <a:r>
              <a:rPr lang="es">
                <a:latin typeface="The Serif Hand Black"/>
              </a:rPr>
              <a:t>npm install --global eas-cli</a:t>
            </a:r>
            <a:br>
              <a:rPr lang="es" dirty="0">
                <a:latin typeface="The Serif Hand Black"/>
              </a:rPr>
            </a:br>
            <a:r>
              <a:rPr lang="es">
                <a:latin typeface="The Serif Hand Black"/>
              </a:rPr>
              <a:t>eas submit --platform android --url </a:t>
            </a:r>
            <a:r>
              <a:rPr lang="es" dirty="0">
                <a:latin typeface="The Serif Hand Black"/>
                <a:hlinkClick r:id="rId2" invalidUrl="https://"/>
              </a:rPr>
              <a:t>https://</a:t>
            </a:r>
            <a:r>
              <a:rPr lang="es">
                <a:latin typeface="The Serif Hand Black"/>
              </a:rPr>
              <a:t> aquella que nos aparezca en build/android/%40a7o/clima-e7fc5b24ff044c989d0a39dfae2d340e-signed.apk</a:t>
            </a:r>
          </a:p>
          <a:p>
            <a:r>
              <a:rPr lang="es">
                <a:latin typeface="The Serif Hand Black"/>
              </a:rPr>
              <a:t>Se genera  un archivo apk </a:t>
            </a:r>
            <a:r>
              <a:rPr lang="es" b="1">
                <a:latin typeface="The Serif Hand Black"/>
                <a:ea typeface="+mn-lt"/>
                <a:cs typeface="+mn-lt"/>
              </a:rPr>
              <a:t>abrir un archivo APK</a:t>
            </a:r>
            <a:r>
              <a:rPr lang="es">
                <a:latin typeface="The Serif Hand Black"/>
                <a:ea typeface="+mn-lt"/>
                <a:cs typeface="+mn-lt"/>
              </a:rPr>
              <a:t> en tu dispositivo </a:t>
            </a:r>
            <a:r>
              <a:rPr lang="es" b="1">
                <a:latin typeface="The Serif Hand Black"/>
                <a:ea typeface="+mn-lt"/>
                <a:cs typeface="+mn-lt"/>
              </a:rPr>
              <a:t>Android</a:t>
            </a:r>
            <a:r>
              <a:rPr lang="es">
                <a:latin typeface="The Serif Hand Black"/>
                <a:ea typeface="+mn-lt"/>
                <a:cs typeface="+mn-lt"/>
              </a:rPr>
              <a:t> sólo tienes que descargarlo como lo harías con cualquier otro </a:t>
            </a:r>
            <a:r>
              <a:rPr lang="es" b="1">
                <a:latin typeface="The Serif Hand Black"/>
                <a:ea typeface="+mn-lt"/>
                <a:cs typeface="+mn-lt"/>
              </a:rPr>
              <a:t>archivo</a:t>
            </a:r>
            <a:r>
              <a:rPr lang="es">
                <a:latin typeface="The Serif Hand Black"/>
                <a:ea typeface="+mn-lt"/>
                <a:cs typeface="+mn-lt"/>
              </a:rPr>
              <a:t>, y luego abrirlo cuando se te pida. Sin embargo, es posible que los </a:t>
            </a:r>
            <a:r>
              <a:rPr lang="es" b="1">
                <a:latin typeface="The Serif Hand Black"/>
                <a:ea typeface="+mn-lt"/>
                <a:cs typeface="+mn-lt"/>
              </a:rPr>
              <a:t>archivos APK</a:t>
            </a:r>
            <a:r>
              <a:rPr lang="es">
                <a:latin typeface="The Serif Hand Black"/>
                <a:ea typeface="+mn-lt"/>
                <a:cs typeface="+mn-lt"/>
              </a:rPr>
              <a:t> instalados fuera de la tienda de Google Play no se instalen de inmediato debido a un bloqueo de seguridad colocado.</a:t>
            </a:r>
            <a:endParaRPr lang="es">
              <a:latin typeface="The Hand Bold"/>
              <a:ea typeface="+mn-lt"/>
              <a:cs typeface="+mn-lt"/>
            </a:endParaRPr>
          </a:p>
          <a:p>
            <a:r>
              <a:rPr lang="es">
                <a:latin typeface="The Serif Hand Black"/>
                <a:ea typeface="+mn-lt"/>
                <a:cs typeface="+mn-lt"/>
              </a:rPr>
              <a:t>Testeo en : </a:t>
            </a:r>
            <a:r>
              <a:rPr lang="es" dirty="0">
                <a:latin typeface="The Serif Hand Black"/>
                <a:ea typeface="+mn-lt"/>
                <a:cs typeface="+mn-lt"/>
                <a:hlinkClick r:id="rId3"/>
              </a:rPr>
              <a:t>https://portal.kobiton.com/apps</a:t>
            </a:r>
            <a:r>
              <a:rPr lang="es">
                <a:latin typeface="The Serif Hand Black"/>
                <a:ea typeface="+mn-lt"/>
                <a:cs typeface="+mn-lt"/>
              </a:rPr>
              <a:t> (Darse de alta y comprobar el funcionamiento con los distintos dispositivos)</a:t>
            </a:r>
            <a:endParaRPr lang="es">
              <a:latin typeface="The Serif Hand Black"/>
            </a:endParaRPr>
          </a:p>
          <a:p>
            <a:pPr marL="0" indent="0">
              <a:buNone/>
            </a:pPr>
            <a:endParaRPr lang="es" dirty="0">
              <a:latin typeface="The Serif Hand Black"/>
            </a:endParaRPr>
          </a:p>
          <a:p>
            <a:endParaRPr lang="es" dirty="0">
              <a:latin typeface="The Hand Bold"/>
            </a:endParaRPr>
          </a:p>
          <a:p>
            <a:endParaRPr lang="es" dirty="0">
              <a:latin typeface="The Hand Bold"/>
            </a:endParaRPr>
          </a:p>
          <a:p>
            <a:endParaRPr lang="es" dirty="0">
              <a:latin typeface="The Hand Bold"/>
            </a:endParaRPr>
          </a:p>
          <a:p>
            <a:endParaRPr lang="es" dirty="0">
              <a:latin typeface="The Hand Bold"/>
            </a:endParaRPr>
          </a:p>
        </p:txBody>
      </p:sp>
      <p:sp>
        <p:nvSpPr>
          <p:cNvPr id="5" name="Marcador de número de diapositiva 4">
            <a:extLst>
              <a:ext uri="{FF2B5EF4-FFF2-40B4-BE49-F238E27FC236}">
                <a16:creationId xmlns:a16="http://schemas.microsoft.com/office/drawing/2014/main" id="{30B080B6-E607-4652-B0F7-1A899E2E9119}"/>
              </a:ext>
            </a:extLst>
          </p:cNvPr>
          <p:cNvSpPr>
            <a:spLocks noGrp="1"/>
          </p:cNvSpPr>
          <p:nvPr>
            <p:ph type="sldNum" sz="quarter" idx="12"/>
          </p:nvPr>
        </p:nvSpPr>
        <p:spPr/>
        <p:txBody>
          <a:bodyPr/>
          <a:lstStyle/>
          <a:p>
            <a:fld id="{A7CD31F4-64FA-4BA0-9498-67783267A8C8}" type="slidenum">
              <a:rPr lang="en-US" smtClean="0"/>
              <a:t>11</a:t>
            </a:fld>
            <a:endParaRPr lang="es-ES"/>
          </a:p>
        </p:txBody>
      </p:sp>
      <p:sp>
        <p:nvSpPr>
          <p:cNvPr id="4" name="Marcador de pie de página 3">
            <a:extLst>
              <a:ext uri="{FF2B5EF4-FFF2-40B4-BE49-F238E27FC236}">
                <a16:creationId xmlns:a16="http://schemas.microsoft.com/office/drawing/2014/main" id="{5A9E73C5-55D8-43DA-9646-7632F5980D06}"/>
              </a:ext>
            </a:extLst>
          </p:cNvPr>
          <p:cNvSpPr>
            <a:spLocks noGrp="1"/>
          </p:cNvSpPr>
          <p:nvPr>
            <p:ph type="ftr" sz="quarter" idx="11"/>
          </p:nvPr>
        </p:nvSpPr>
        <p:spPr/>
        <p:txBody>
          <a:bodyPr/>
          <a:lstStyle/>
          <a:p>
            <a:r>
              <a:rPr lang="es-ES"/>
              <a:t>Autor:A7o</a:t>
            </a:r>
          </a:p>
        </p:txBody>
      </p:sp>
    </p:spTree>
    <p:extLst>
      <p:ext uri="{BB962C8B-B14F-4D97-AF65-F5344CB8AC3E}">
        <p14:creationId xmlns:p14="http://schemas.microsoft.com/office/powerpoint/2010/main" val="256612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7A02422-6B64-4C89-987B-A81250A9DE9C}"/>
              </a:ext>
            </a:extLst>
          </p:cNvPr>
          <p:cNvSpPr>
            <a:spLocks noGrp="1"/>
          </p:cNvSpPr>
          <p:nvPr>
            <p:ph type="title"/>
          </p:nvPr>
        </p:nvSpPr>
        <p:spPr>
          <a:xfrm>
            <a:off x="635000" y="634029"/>
            <a:ext cx="10921640" cy="1314698"/>
          </a:xfrm>
        </p:spPr>
        <p:txBody>
          <a:bodyPr anchor="ctr">
            <a:normAutofit/>
          </a:bodyPr>
          <a:lstStyle/>
          <a:p>
            <a:pPr algn="ctr"/>
            <a:r>
              <a:rPr lang="es-ES" sz="7200" dirty="0" err="1"/>
              <a:t>submit</a:t>
            </a:r>
          </a:p>
        </p:txBody>
      </p:sp>
      <p:sp>
        <p:nvSpPr>
          <p:cNvPr id="16"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Marcador de contenido 2">
            <a:extLst>
              <a:ext uri="{FF2B5EF4-FFF2-40B4-BE49-F238E27FC236}">
                <a16:creationId xmlns:a16="http://schemas.microsoft.com/office/drawing/2014/main" id="{BD4E6290-67F3-424E-9B17-A907560C6532}"/>
              </a:ext>
            </a:extLst>
          </p:cNvPr>
          <p:cNvGraphicFramePr>
            <a:graphicFrameLocks noGrp="1"/>
          </p:cNvGraphicFramePr>
          <p:nvPr>
            <p:ph idx="1"/>
            <p:extLst>
              <p:ext uri="{D42A27DB-BD31-4B8C-83A1-F6EECF244321}">
                <p14:modId xmlns:p14="http://schemas.microsoft.com/office/powerpoint/2010/main" val="3915407516"/>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8" name="Marcador de número de diapositiva 27">
            <a:extLst>
              <a:ext uri="{FF2B5EF4-FFF2-40B4-BE49-F238E27FC236}">
                <a16:creationId xmlns:a16="http://schemas.microsoft.com/office/drawing/2014/main" id="{CBBF1321-C6C7-4B2A-977D-AAC9078469D2}"/>
              </a:ext>
            </a:extLst>
          </p:cNvPr>
          <p:cNvSpPr>
            <a:spLocks noGrp="1"/>
          </p:cNvSpPr>
          <p:nvPr>
            <p:ph type="sldNum" sz="quarter" idx="12"/>
          </p:nvPr>
        </p:nvSpPr>
        <p:spPr/>
        <p:txBody>
          <a:bodyPr/>
          <a:lstStyle/>
          <a:p>
            <a:fld id="{A7CD31F4-64FA-4BA0-9498-67783267A8C8}" type="slidenum">
              <a:rPr lang="en-US" smtClean="0"/>
              <a:t>12</a:t>
            </a:fld>
            <a:endParaRPr lang="es-ES"/>
          </a:p>
        </p:txBody>
      </p:sp>
      <p:sp>
        <p:nvSpPr>
          <p:cNvPr id="27" name="Marcador de pie de página 26">
            <a:extLst>
              <a:ext uri="{FF2B5EF4-FFF2-40B4-BE49-F238E27FC236}">
                <a16:creationId xmlns:a16="http://schemas.microsoft.com/office/drawing/2014/main" id="{10EA8C60-CBA1-41DA-874A-CED96A3B3731}"/>
              </a:ext>
            </a:extLst>
          </p:cNvPr>
          <p:cNvSpPr>
            <a:spLocks noGrp="1"/>
          </p:cNvSpPr>
          <p:nvPr>
            <p:ph type="ftr" sz="quarter" idx="11"/>
          </p:nvPr>
        </p:nvSpPr>
        <p:spPr/>
        <p:txBody>
          <a:bodyPr/>
          <a:lstStyle/>
          <a:p>
            <a:r>
              <a:rPr lang="es-ES"/>
              <a:t>Autor:A7o</a:t>
            </a:r>
          </a:p>
        </p:txBody>
      </p:sp>
      <p:sp>
        <p:nvSpPr>
          <p:cNvPr id="20" name="CuadroTexto 19">
            <a:extLst>
              <a:ext uri="{FF2B5EF4-FFF2-40B4-BE49-F238E27FC236}">
                <a16:creationId xmlns:a16="http://schemas.microsoft.com/office/drawing/2014/main" id="{0950EE4F-9E8F-4BD8-B539-567EBB92971D}"/>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a:t>Haga clic para agregar texto</a:t>
            </a:r>
          </a:p>
        </p:txBody>
      </p:sp>
    </p:spTree>
    <p:extLst>
      <p:ext uri="{BB962C8B-B14F-4D97-AF65-F5344CB8AC3E}">
        <p14:creationId xmlns:p14="http://schemas.microsoft.com/office/powerpoint/2010/main" val="2068744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5">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9B9B2E0-FAC4-4FE4-BE35-43F08D707E24}"/>
              </a:ext>
            </a:extLst>
          </p:cNvPr>
          <p:cNvSpPr>
            <a:spLocks noGrp="1"/>
          </p:cNvSpPr>
          <p:nvPr>
            <p:ph type="title"/>
          </p:nvPr>
        </p:nvSpPr>
        <p:spPr>
          <a:xfrm>
            <a:off x="635000" y="634029"/>
            <a:ext cx="10921640" cy="1314698"/>
          </a:xfrm>
        </p:spPr>
        <p:txBody>
          <a:bodyPr anchor="ctr">
            <a:normAutofit/>
          </a:bodyPr>
          <a:lstStyle/>
          <a:p>
            <a:pPr algn="ctr"/>
            <a:r>
              <a:rPr lang="es-ES" sz="7200"/>
              <a:t>Expo: sDK BASADO EN REACT-NATIVE</a:t>
            </a:r>
          </a:p>
        </p:txBody>
      </p:sp>
      <p:sp>
        <p:nvSpPr>
          <p:cNvPr id="19"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Marcador de contenido 2">
            <a:extLst>
              <a:ext uri="{FF2B5EF4-FFF2-40B4-BE49-F238E27FC236}">
                <a16:creationId xmlns:a16="http://schemas.microsoft.com/office/drawing/2014/main" id="{F6678477-3A60-4556-9F44-69B61B818B5E}"/>
              </a:ext>
            </a:extLst>
          </p:cNvPr>
          <p:cNvGraphicFramePr>
            <a:graphicFrameLocks noGrp="1"/>
          </p:cNvGraphicFramePr>
          <p:nvPr>
            <p:ph idx="1"/>
            <p:extLst>
              <p:ext uri="{D42A27DB-BD31-4B8C-83A1-F6EECF244321}">
                <p14:modId xmlns:p14="http://schemas.microsoft.com/office/powerpoint/2010/main" val="3414229195"/>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8" name="Marcador de número de diapositiva 27">
            <a:extLst>
              <a:ext uri="{FF2B5EF4-FFF2-40B4-BE49-F238E27FC236}">
                <a16:creationId xmlns:a16="http://schemas.microsoft.com/office/drawing/2014/main" id="{0699B8C6-01E2-45C3-932B-CD7A3BECB574}"/>
              </a:ext>
            </a:extLst>
          </p:cNvPr>
          <p:cNvSpPr>
            <a:spLocks noGrp="1"/>
          </p:cNvSpPr>
          <p:nvPr>
            <p:ph type="sldNum" sz="quarter" idx="12"/>
          </p:nvPr>
        </p:nvSpPr>
        <p:spPr/>
        <p:txBody>
          <a:bodyPr/>
          <a:lstStyle/>
          <a:p>
            <a:fld id="{A7CD31F4-64FA-4BA0-9498-67783267A8C8}" type="slidenum">
              <a:rPr lang="en-US" smtClean="0"/>
              <a:t>2</a:t>
            </a:fld>
            <a:endParaRPr lang="es-ES"/>
          </a:p>
        </p:txBody>
      </p:sp>
      <p:sp>
        <p:nvSpPr>
          <p:cNvPr id="27" name="Marcador de pie de página 26">
            <a:extLst>
              <a:ext uri="{FF2B5EF4-FFF2-40B4-BE49-F238E27FC236}">
                <a16:creationId xmlns:a16="http://schemas.microsoft.com/office/drawing/2014/main" id="{BF23DCCA-F405-4CE3-884D-3C833CDF7BDF}"/>
              </a:ext>
            </a:extLst>
          </p:cNvPr>
          <p:cNvSpPr>
            <a:spLocks noGrp="1"/>
          </p:cNvSpPr>
          <p:nvPr>
            <p:ph type="ftr" sz="quarter" idx="11"/>
          </p:nvPr>
        </p:nvSpPr>
        <p:spPr/>
        <p:txBody>
          <a:bodyPr/>
          <a:lstStyle/>
          <a:p>
            <a:r>
              <a:rPr lang="es-ES"/>
              <a:t>Autor:A7o</a:t>
            </a:r>
          </a:p>
        </p:txBody>
      </p:sp>
    </p:spTree>
    <p:extLst>
      <p:ext uri="{BB962C8B-B14F-4D97-AF65-F5344CB8AC3E}">
        <p14:creationId xmlns:p14="http://schemas.microsoft.com/office/powerpoint/2010/main" val="3963854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B3F8747-C795-42D9-A838-2996AC3C7C50}"/>
              </a:ext>
            </a:extLst>
          </p:cNvPr>
          <p:cNvSpPr>
            <a:spLocks noGrp="1"/>
          </p:cNvSpPr>
          <p:nvPr>
            <p:ph type="title"/>
          </p:nvPr>
        </p:nvSpPr>
        <p:spPr>
          <a:xfrm>
            <a:off x="841248" y="548640"/>
            <a:ext cx="3419540" cy="5431536"/>
          </a:xfrm>
        </p:spPr>
        <p:txBody>
          <a:bodyPr>
            <a:normAutofit/>
          </a:bodyPr>
          <a:lstStyle/>
          <a:p>
            <a:r>
              <a:rPr lang="es-ES" sz="6000"/>
              <a:t>Ventajas del desarrollo en expo</a:t>
            </a:r>
          </a:p>
        </p:txBody>
      </p:sp>
      <p:sp>
        <p:nvSpPr>
          <p:cNvPr id="10"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accent1"/>
          </a:solidFill>
          <a:ln w="41275"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3C6BCB59-26B8-4150-8104-9F65A6598476}"/>
              </a:ext>
            </a:extLst>
          </p:cNvPr>
          <p:cNvSpPr>
            <a:spLocks noGrp="1"/>
          </p:cNvSpPr>
          <p:nvPr>
            <p:ph idx="1"/>
          </p:nvPr>
        </p:nvSpPr>
        <p:spPr>
          <a:xfrm>
            <a:off x="5298595" y="552091"/>
            <a:ext cx="6052158" cy="5431536"/>
          </a:xfrm>
        </p:spPr>
        <p:txBody>
          <a:bodyPr vert="horz" lIns="91440" tIns="45720" rIns="91440" bIns="45720" rtlCol="0" anchor="ctr">
            <a:normAutofit/>
          </a:bodyPr>
          <a:lstStyle/>
          <a:p>
            <a:r>
              <a:rPr lang="es-ES" dirty="0"/>
              <a:t>COMPILA APLICACIONES EN LA NUBE</a:t>
            </a:r>
          </a:p>
          <a:p>
            <a:r>
              <a:rPr lang="es-ES" dirty="0"/>
              <a:t>ES GRATUITO</a:t>
            </a:r>
          </a:p>
          <a:p>
            <a:r>
              <a:rPr lang="es-ES" dirty="0">
                <a:ea typeface="+mn-lt"/>
                <a:cs typeface="+mn-lt"/>
                <a:hlinkClick r:id="rId2"/>
              </a:rPr>
              <a:t>http://bit.ly/fazt-expo-rapida</a:t>
            </a:r>
            <a:endParaRPr lang="es-ES" dirty="0"/>
          </a:p>
        </p:txBody>
      </p:sp>
      <p:sp>
        <p:nvSpPr>
          <p:cNvPr id="5" name="Marcador de número de diapositiva 4">
            <a:extLst>
              <a:ext uri="{FF2B5EF4-FFF2-40B4-BE49-F238E27FC236}">
                <a16:creationId xmlns:a16="http://schemas.microsoft.com/office/drawing/2014/main" id="{AF38A946-827A-433F-A162-D5A03A2B9D16}"/>
              </a:ext>
            </a:extLst>
          </p:cNvPr>
          <p:cNvSpPr>
            <a:spLocks noGrp="1"/>
          </p:cNvSpPr>
          <p:nvPr>
            <p:ph type="sldNum" sz="quarter" idx="12"/>
          </p:nvPr>
        </p:nvSpPr>
        <p:spPr/>
        <p:txBody>
          <a:bodyPr/>
          <a:lstStyle/>
          <a:p>
            <a:fld id="{A7CD31F4-64FA-4BA0-9498-67783267A8C8}" type="slidenum">
              <a:rPr lang="en-US" smtClean="0"/>
              <a:t>3</a:t>
            </a:fld>
            <a:endParaRPr lang="es-ES"/>
          </a:p>
        </p:txBody>
      </p:sp>
      <p:sp>
        <p:nvSpPr>
          <p:cNvPr id="4" name="Marcador de pie de página 3">
            <a:extLst>
              <a:ext uri="{FF2B5EF4-FFF2-40B4-BE49-F238E27FC236}">
                <a16:creationId xmlns:a16="http://schemas.microsoft.com/office/drawing/2014/main" id="{8BE9D104-8061-4353-BEC4-FF923B91F5BA}"/>
              </a:ext>
            </a:extLst>
          </p:cNvPr>
          <p:cNvSpPr>
            <a:spLocks noGrp="1"/>
          </p:cNvSpPr>
          <p:nvPr>
            <p:ph type="ftr" sz="quarter" idx="11"/>
          </p:nvPr>
        </p:nvSpPr>
        <p:spPr/>
        <p:txBody>
          <a:bodyPr/>
          <a:lstStyle/>
          <a:p>
            <a:r>
              <a:rPr lang="es-ES"/>
              <a:t>Autor:A7o</a:t>
            </a:r>
          </a:p>
        </p:txBody>
      </p:sp>
    </p:spTree>
    <p:extLst>
      <p:ext uri="{BB962C8B-B14F-4D97-AF65-F5344CB8AC3E}">
        <p14:creationId xmlns:p14="http://schemas.microsoft.com/office/powerpoint/2010/main" val="1020374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2CEF7A8-2A08-4816-A064-45327D4849F3}"/>
              </a:ext>
            </a:extLst>
          </p:cNvPr>
          <p:cNvSpPr>
            <a:spLocks noGrp="1"/>
          </p:cNvSpPr>
          <p:nvPr>
            <p:ph type="title"/>
          </p:nvPr>
        </p:nvSpPr>
        <p:spPr>
          <a:xfrm>
            <a:off x="635000" y="640823"/>
            <a:ext cx="3418659" cy="5583148"/>
          </a:xfrm>
        </p:spPr>
        <p:txBody>
          <a:bodyPr anchor="ctr">
            <a:normAutofit/>
          </a:bodyPr>
          <a:lstStyle/>
          <a:p>
            <a:r>
              <a:rPr lang="es-ES" sz="6000"/>
              <a:t>EL NUEVO CONTEXTO TECNOLOGICO</a:t>
            </a:r>
          </a:p>
        </p:txBody>
      </p:sp>
      <p:sp>
        <p:nvSpPr>
          <p:cNvPr id="14"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Marcador de contenido 2">
            <a:extLst>
              <a:ext uri="{FF2B5EF4-FFF2-40B4-BE49-F238E27FC236}">
                <a16:creationId xmlns:a16="http://schemas.microsoft.com/office/drawing/2014/main" id="{FE61BB8F-D6A6-466D-B183-DBD422CDA32F}"/>
              </a:ext>
            </a:extLst>
          </p:cNvPr>
          <p:cNvGraphicFramePr>
            <a:graphicFrameLocks noGrp="1"/>
          </p:cNvGraphicFramePr>
          <p:nvPr>
            <p:ph idx="1"/>
            <p:extLst>
              <p:ext uri="{D42A27DB-BD31-4B8C-83A1-F6EECF244321}">
                <p14:modId xmlns:p14="http://schemas.microsoft.com/office/powerpoint/2010/main" val="74087944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8" name="Marcador de número de diapositiva 27">
            <a:extLst>
              <a:ext uri="{FF2B5EF4-FFF2-40B4-BE49-F238E27FC236}">
                <a16:creationId xmlns:a16="http://schemas.microsoft.com/office/drawing/2014/main" id="{E4C69FFE-15A9-4B2C-A86D-918697C7689E}"/>
              </a:ext>
            </a:extLst>
          </p:cNvPr>
          <p:cNvSpPr>
            <a:spLocks noGrp="1"/>
          </p:cNvSpPr>
          <p:nvPr>
            <p:ph type="sldNum" sz="quarter" idx="12"/>
          </p:nvPr>
        </p:nvSpPr>
        <p:spPr/>
        <p:txBody>
          <a:bodyPr/>
          <a:lstStyle/>
          <a:p>
            <a:fld id="{A7CD31F4-64FA-4BA0-9498-67783267A8C8}" type="slidenum">
              <a:rPr lang="en-US" smtClean="0"/>
              <a:t>4</a:t>
            </a:fld>
            <a:endParaRPr lang="es-ES"/>
          </a:p>
        </p:txBody>
      </p:sp>
      <p:sp>
        <p:nvSpPr>
          <p:cNvPr id="27" name="Marcador de pie de página 26">
            <a:extLst>
              <a:ext uri="{FF2B5EF4-FFF2-40B4-BE49-F238E27FC236}">
                <a16:creationId xmlns:a16="http://schemas.microsoft.com/office/drawing/2014/main" id="{B7D2CBA7-1741-4EA1-AC5F-173288214904}"/>
              </a:ext>
            </a:extLst>
          </p:cNvPr>
          <p:cNvSpPr>
            <a:spLocks noGrp="1"/>
          </p:cNvSpPr>
          <p:nvPr>
            <p:ph type="ftr" sz="quarter" idx="11"/>
          </p:nvPr>
        </p:nvSpPr>
        <p:spPr/>
        <p:txBody>
          <a:bodyPr/>
          <a:lstStyle/>
          <a:p>
            <a:r>
              <a:rPr lang="es-ES"/>
              <a:t>Autor:A7o</a:t>
            </a:r>
          </a:p>
        </p:txBody>
      </p:sp>
    </p:spTree>
    <p:extLst>
      <p:ext uri="{BB962C8B-B14F-4D97-AF65-F5344CB8AC3E}">
        <p14:creationId xmlns:p14="http://schemas.microsoft.com/office/powerpoint/2010/main" val="2429583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5">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7">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ítulo 1">
            <a:extLst>
              <a:ext uri="{FF2B5EF4-FFF2-40B4-BE49-F238E27FC236}">
                <a16:creationId xmlns:a16="http://schemas.microsoft.com/office/drawing/2014/main" id="{56589653-0087-4890-A4C6-A12599B73E5B}"/>
              </a:ext>
            </a:extLst>
          </p:cNvPr>
          <p:cNvSpPr>
            <a:spLocks noGrp="1"/>
          </p:cNvSpPr>
          <p:nvPr>
            <p:ph type="title"/>
          </p:nvPr>
        </p:nvSpPr>
        <p:spPr>
          <a:xfrm>
            <a:off x="838200" y="401221"/>
            <a:ext cx="10515600" cy="1348065"/>
          </a:xfrm>
        </p:spPr>
        <p:txBody>
          <a:bodyPr>
            <a:normAutofit/>
          </a:bodyPr>
          <a:lstStyle/>
          <a:p>
            <a:pPr>
              <a:lnSpc>
                <a:spcPct val="90000"/>
              </a:lnSpc>
            </a:pPr>
            <a:r>
              <a:rPr lang="es-ES" sz="4300">
                <a:solidFill>
                  <a:schemeClr val="bg1"/>
                </a:solidFill>
              </a:rPr>
              <a:t>El desarrollo movil multiplataforma(cross plataform mobile app development)</a:t>
            </a:r>
          </a:p>
        </p:txBody>
      </p:sp>
      <p:graphicFrame>
        <p:nvGraphicFramePr>
          <p:cNvPr id="5" name="Marcador de contenido 2">
            <a:extLst>
              <a:ext uri="{FF2B5EF4-FFF2-40B4-BE49-F238E27FC236}">
                <a16:creationId xmlns:a16="http://schemas.microsoft.com/office/drawing/2014/main" id="{55AE6130-E54B-44BB-AE32-E586789D76D9}"/>
              </a:ext>
            </a:extLst>
          </p:cNvPr>
          <p:cNvGraphicFramePr>
            <a:graphicFrameLocks noGrp="1"/>
          </p:cNvGraphicFramePr>
          <p:nvPr>
            <p:ph idx="1"/>
            <p:extLst>
              <p:ext uri="{D42A27DB-BD31-4B8C-83A1-F6EECF244321}">
                <p14:modId xmlns:p14="http://schemas.microsoft.com/office/powerpoint/2010/main" val="1888744677"/>
              </p:ext>
            </p:extLst>
          </p:nvPr>
        </p:nvGraphicFramePr>
        <p:xfrm>
          <a:off x="838200" y="2748635"/>
          <a:ext cx="10515600" cy="3237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Marcador de número de diapositiva 18">
            <a:extLst>
              <a:ext uri="{FF2B5EF4-FFF2-40B4-BE49-F238E27FC236}">
                <a16:creationId xmlns:a16="http://schemas.microsoft.com/office/drawing/2014/main" id="{920F93CA-32E5-4874-994B-1E61B79B36AD}"/>
              </a:ext>
            </a:extLst>
          </p:cNvPr>
          <p:cNvSpPr>
            <a:spLocks noGrp="1"/>
          </p:cNvSpPr>
          <p:nvPr>
            <p:ph type="sldNum" sz="quarter" idx="12"/>
          </p:nvPr>
        </p:nvSpPr>
        <p:spPr/>
        <p:txBody>
          <a:bodyPr/>
          <a:lstStyle/>
          <a:p>
            <a:fld id="{A7CD31F4-64FA-4BA0-9498-67783267A8C8}" type="slidenum">
              <a:rPr lang="en-US" smtClean="0"/>
              <a:t>5</a:t>
            </a:fld>
            <a:endParaRPr lang="es-ES"/>
          </a:p>
        </p:txBody>
      </p:sp>
      <p:sp>
        <p:nvSpPr>
          <p:cNvPr id="18" name="Marcador de pie de página 17">
            <a:extLst>
              <a:ext uri="{FF2B5EF4-FFF2-40B4-BE49-F238E27FC236}">
                <a16:creationId xmlns:a16="http://schemas.microsoft.com/office/drawing/2014/main" id="{3BBF3338-9C48-4817-8809-140201D4A84A}"/>
              </a:ext>
            </a:extLst>
          </p:cNvPr>
          <p:cNvSpPr>
            <a:spLocks noGrp="1"/>
          </p:cNvSpPr>
          <p:nvPr>
            <p:ph type="ftr" sz="quarter" idx="11"/>
          </p:nvPr>
        </p:nvSpPr>
        <p:spPr/>
        <p:txBody>
          <a:bodyPr/>
          <a:lstStyle/>
          <a:p>
            <a:r>
              <a:rPr lang="es-ES"/>
              <a:t>Autor:A7o</a:t>
            </a:r>
          </a:p>
        </p:txBody>
      </p:sp>
    </p:spTree>
    <p:extLst>
      <p:ext uri="{BB962C8B-B14F-4D97-AF65-F5344CB8AC3E}">
        <p14:creationId xmlns:p14="http://schemas.microsoft.com/office/powerpoint/2010/main" val="1006953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1"/>
          </a:solidFill>
          <a:ln w="12700" cap="flat">
            <a:noFill/>
            <a:prstDash val="solid"/>
            <a:miter/>
          </a:ln>
        </p:spPr>
        <p:txBody>
          <a:bodyPr wrap="square" rtlCol="0" anchor="ctr">
            <a:noAutofit/>
          </a:bodyPr>
          <a:lstStyle/>
          <a:p>
            <a:endParaRPr lang="en-US"/>
          </a:p>
        </p:txBody>
      </p:sp>
      <p:sp>
        <p:nvSpPr>
          <p:cNvPr id="2" name="Título 1">
            <a:extLst>
              <a:ext uri="{FF2B5EF4-FFF2-40B4-BE49-F238E27FC236}">
                <a16:creationId xmlns:a16="http://schemas.microsoft.com/office/drawing/2014/main" id="{E8FA187A-603E-40FE-8E2E-6246F49E6304}"/>
              </a:ext>
            </a:extLst>
          </p:cNvPr>
          <p:cNvSpPr>
            <a:spLocks noGrp="1"/>
          </p:cNvSpPr>
          <p:nvPr>
            <p:ph type="title"/>
          </p:nvPr>
        </p:nvSpPr>
        <p:spPr>
          <a:xfrm>
            <a:off x="841246" y="673770"/>
            <a:ext cx="3644489" cy="2414488"/>
          </a:xfrm>
        </p:spPr>
        <p:txBody>
          <a:bodyPr anchor="t">
            <a:normAutofit/>
          </a:bodyPr>
          <a:lstStyle/>
          <a:p>
            <a:r>
              <a:rPr lang="es-ES" sz="6600">
                <a:solidFill>
                  <a:schemeClr val="bg1"/>
                </a:solidFill>
              </a:rPr>
              <a:t>Movimiento no code</a:t>
            </a:r>
          </a:p>
        </p:txBody>
      </p:sp>
      <p:sp>
        <p:nvSpPr>
          <p:cNvPr id="3" name="Marcador de contenido 2">
            <a:extLst>
              <a:ext uri="{FF2B5EF4-FFF2-40B4-BE49-F238E27FC236}">
                <a16:creationId xmlns:a16="http://schemas.microsoft.com/office/drawing/2014/main" id="{90C31928-8847-4AE8-BC43-AC39F3BA03F7}"/>
              </a:ext>
            </a:extLst>
          </p:cNvPr>
          <p:cNvSpPr>
            <a:spLocks noGrp="1"/>
          </p:cNvSpPr>
          <p:nvPr>
            <p:ph idx="1"/>
          </p:nvPr>
        </p:nvSpPr>
        <p:spPr>
          <a:xfrm>
            <a:off x="6095999" y="882315"/>
            <a:ext cx="5254754" cy="5294647"/>
          </a:xfrm>
        </p:spPr>
        <p:txBody>
          <a:bodyPr vert="horz" lIns="91440" tIns="45720" rIns="91440" bIns="45720" rtlCol="0" anchor="t">
            <a:normAutofit/>
          </a:bodyPr>
          <a:lstStyle/>
          <a:p>
            <a:r>
              <a:rPr lang="es-ES" dirty="0"/>
              <a:t>Programas o </a:t>
            </a:r>
            <a:r>
              <a:rPr lang="es-ES" dirty="0" err="1"/>
              <a:t>aplicacione</a:t>
            </a:r>
            <a:r>
              <a:rPr lang="es-ES" dirty="0"/>
              <a:t> web que nos permite crear </a:t>
            </a:r>
            <a:r>
              <a:rPr lang="es-ES" dirty="0" err="1"/>
              <a:t>app´s</a:t>
            </a:r>
            <a:r>
              <a:rPr lang="es-ES" dirty="0"/>
              <a:t>, con acciones </a:t>
            </a:r>
            <a:r>
              <a:rPr lang="es-ES" dirty="0" err="1"/>
              <a:t>basicas</a:t>
            </a:r>
            <a:r>
              <a:rPr lang="es-ES" dirty="0"/>
              <a:t> como arrastras elementos, abriendo ventanas o interactuando con una interface. Ejemplo </a:t>
            </a:r>
            <a:r>
              <a:rPr lang="es-ES" dirty="0" err="1"/>
              <a:t>Appian</a:t>
            </a:r>
            <a:r>
              <a:rPr lang="es-ES" dirty="0"/>
              <a:t>, </a:t>
            </a:r>
            <a:r>
              <a:rPr lang="es-ES" dirty="0" err="1"/>
              <a:t>Appy</a:t>
            </a:r>
            <a:r>
              <a:rPr lang="es-ES" dirty="0"/>
              <a:t> pie, </a:t>
            </a:r>
            <a:r>
              <a:rPr lang="es-ES" dirty="0" err="1"/>
              <a:t>AppSheet</a:t>
            </a:r>
            <a:r>
              <a:rPr lang="es-ES" dirty="0"/>
              <a:t> o Microsoft </a:t>
            </a:r>
            <a:r>
              <a:rPr lang="es-ES" dirty="0" err="1"/>
              <a:t>PowerApp</a:t>
            </a:r>
            <a:endParaRPr lang="es-ES" dirty="0"/>
          </a:p>
          <a:p>
            <a:r>
              <a:rPr lang="es-ES" dirty="0"/>
              <a:t>Otra puerta de entrada al desarrollo </a:t>
            </a:r>
            <a:r>
              <a:rPr lang="es-ES" dirty="0" err="1"/>
              <a:t>movil</a:t>
            </a:r>
            <a:r>
              <a:rPr lang="es-ES" dirty="0"/>
              <a:t>, pero no todas las app, se pueden crear en este entorno.</a:t>
            </a:r>
          </a:p>
          <a:p>
            <a:r>
              <a:rPr lang="es-ES" dirty="0"/>
              <a:t>Calculadora, App de clima, Aplicación de tareas, </a:t>
            </a:r>
            <a:r>
              <a:rPr lang="es-ES" dirty="0" err="1"/>
              <a:t>galeria</a:t>
            </a:r>
            <a:r>
              <a:rPr lang="es-ES" dirty="0"/>
              <a:t> de fotos, </a:t>
            </a:r>
          </a:p>
        </p:txBody>
      </p:sp>
      <p:sp>
        <p:nvSpPr>
          <p:cNvPr id="5" name="Marcador de número de diapositiva 4">
            <a:extLst>
              <a:ext uri="{FF2B5EF4-FFF2-40B4-BE49-F238E27FC236}">
                <a16:creationId xmlns:a16="http://schemas.microsoft.com/office/drawing/2014/main" id="{312C9F35-E4A0-4E8F-8507-5D4D89555FA4}"/>
              </a:ext>
            </a:extLst>
          </p:cNvPr>
          <p:cNvSpPr>
            <a:spLocks noGrp="1"/>
          </p:cNvSpPr>
          <p:nvPr>
            <p:ph type="sldNum" sz="quarter" idx="12"/>
          </p:nvPr>
        </p:nvSpPr>
        <p:spPr/>
        <p:txBody>
          <a:bodyPr/>
          <a:lstStyle/>
          <a:p>
            <a:fld id="{A7CD31F4-64FA-4BA0-9498-67783267A8C8}" type="slidenum">
              <a:rPr lang="en-US" smtClean="0"/>
              <a:t>6</a:t>
            </a:fld>
            <a:endParaRPr lang="es-ES"/>
          </a:p>
        </p:txBody>
      </p:sp>
      <p:sp>
        <p:nvSpPr>
          <p:cNvPr id="4" name="Marcador de pie de página 3">
            <a:extLst>
              <a:ext uri="{FF2B5EF4-FFF2-40B4-BE49-F238E27FC236}">
                <a16:creationId xmlns:a16="http://schemas.microsoft.com/office/drawing/2014/main" id="{0E86ED99-7F48-436B-8E97-C34256D62C3A}"/>
              </a:ext>
            </a:extLst>
          </p:cNvPr>
          <p:cNvSpPr>
            <a:spLocks noGrp="1"/>
          </p:cNvSpPr>
          <p:nvPr>
            <p:ph type="ftr" sz="quarter" idx="11"/>
          </p:nvPr>
        </p:nvSpPr>
        <p:spPr/>
        <p:txBody>
          <a:bodyPr/>
          <a:lstStyle/>
          <a:p>
            <a:r>
              <a:rPr lang="es-ES"/>
              <a:t>Autor:A7o</a:t>
            </a:r>
          </a:p>
        </p:txBody>
      </p:sp>
    </p:spTree>
    <p:extLst>
      <p:ext uri="{BB962C8B-B14F-4D97-AF65-F5344CB8AC3E}">
        <p14:creationId xmlns:p14="http://schemas.microsoft.com/office/powerpoint/2010/main" val="2269838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2A8DEC8-2DAC-4ADA-A7EB-5336353891C5}"/>
              </a:ext>
            </a:extLst>
          </p:cNvPr>
          <p:cNvSpPr>
            <a:spLocks noGrp="1"/>
          </p:cNvSpPr>
          <p:nvPr>
            <p:ph type="title"/>
          </p:nvPr>
        </p:nvSpPr>
        <p:spPr>
          <a:xfrm>
            <a:off x="635000" y="640823"/>
            <a:ext cx="3418659" cy="5583148"/>
          </a:xfrm>
        </p:spPr>
        <p:txBody>
          <a:bodyPr anchor="ctr">
            <a:normAutofit/>
          </a:bodyPr>
          <a:lstStyle/>
          <a:p>
            <a:r>
              <a:rPr lang="es-ES" sz="6000"/>
              <a:t>Conclusiones:</a:t>
            </a:r>
          </a:p>
        </p:txBody>
      </p:sp>
      <p:sp>
        <p:nvSpPr>
          <p:cNvPr id="18"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E4743758-25DC-414D-8002-2F9B8C6726DA}"/>
              </a:ext>
            </a:extLst>
          </p:cNvPr>
          <p:cNvGraphicFramePr>
            <a:graphicFrameLocks noGrp="1"/>
          </p:cNvGraphicFramePr>
          <p:nvPr>
            <p:ph idx="1"/>
            <p:extLst>
              <p:ext uri="{D42A27DB-BD31-4B8C-83A1-F6EECF244321}">
                <p14:modId xmlns:p14="http://schemas.microsoft.com/office/powerpoint/2010/main" val="349643169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7" name="Marcador de número de diapositiva 36">
            <a:extLst>
              <a:ext uri="{FF2B5EF4-FFF2-40B4-BE49-F238E27FC236}">
                <a16:creationId xmlns:a16="http://schemas.microsoft.com/office/drawing/2014/main" id="{A005068B-F534-47D1-AB2B-4D7EA2602300}"/>
              </a:ext>
            </a:extLst>
          </p:cNvPr>
          <p:cNvSpPr>
            <a:spLocks noGrp="1"/>
          </p:cNvSpPr>
          <p:nvPr>
            <p:ph type="sldNum" sz="quarter" idx="12"/>
          </p:nvPr>
        </p:nvSpPr>
        <p:spPr/>
        <p:txBody>
          <a:bodyPr/>
          <a:lstStyle/>
          <a:p>
            <a:fld id="{A7CD31F4-64FA-4BA0-9498-67783267A8C8}" type="slidenum">
              <a:rPr lang="en-US" smtClean="0"/>
              <a:t>7</a:t>
            </a:fld>
            <a:endParaRPr lang="es-ES"/>
          </a:p>
        </p:txBody>
      </p:sp>
      <p:sp>
        <p:nvSpPr>
          <p:cNvPr id="36" name="Marcador de pie de página 35">
            <a:extLst>
              <a:ext uri="{FF2B5EF4-FFF2-40B4-BE49-F238E27FC236}">
                <a16:creationId xmlns:a16="http://schemas.microsoft.com/office/drawing/2014/main" id="{C0DE2E1F-A0DB-4488-AD20-35E479EBC780}"/>
              </a:ext>
            </a:extLst>
          </p:cNvPr>
          <p:cNvSpPr>
            <a:spLocks noGrp="1"/>
          </p:cNvSpPr>
          <p:nvPr>
            <p:ph type="ftr" sz="quarter" idx="11"/>
          </p:nvPr>
        </p:nvSpPr>
        <p:spPr/>
        <p:txBody>
          <a:bodyPr/>
          <a:lstStyle/>
          <a:p>
            <a:r>
              <a:rPr lang="es-ES"/>
              <a:t>Autor:A7o</a:t>
            </a:r>
          </a:p>
        </p:txBody>
      </p:sp>
    </p:spTree>
    <p:extLst>
      <p:ext uri="{BB962C8B-B14F-4D97-AF65-F5344CB8AC3E}">
        <p14:creationId xmlns:p14="http://schemas.microsoft.com/office/powerpoint/2010/main" val="664920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C8709DF-2048-4FDC-AAD0-B4EEE2FEEC23}"/>
              </a:ext>
            </a:extLst>
          </p:cNvPr>
          <p:cNvSpPr>
            <a:spLocks noGrp="1"/>
          </p:cNvSpPr>
          <p:nvPr>
            <p:ph type="title"/>
          </p:nvPr>
        </p:nvSpPr>
        <p:spPr>
          <a:xfrm>
            <a:off x="257989" y="548640"/>
            <a:ext cx="4379094" cy="1781462"/>
          </a:xfrm>
        </p:spPr>
        <p:txBody>
          <a:bodyPr>
            <a:normAutofit fontScale="90000"/>
          </a:bodyPr>
          <a:lstStyle/>
          <a:p>
            <a:r>
              <a:rPr lang="es-ES" sz="6000"/>
              <a:t>NUESTRA PRIMERA APP*</a:t>
            </a:r>
          </a:p>
        </p:txBody>
      </p:sp>
      <p:sp>
        <p:nvSpPr>
          <p:cNvPr id="6"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accent1"/>
          </a:solidFill>
          <a:ln w="41275"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67AA6515-FE59-4BDB-89C9-D541D1DEB35E}"/>
              </a:ext>
            </a:extLst>
          </p:cNvPr>
          <p:cNvSpPr>
            <a:spLocks noGrp="1"/>
          </p:cNvSpPr>
          <p:nvPr>
            <p:ph idx="1"/>
          </p:nvPr>
        </p:nvSpPr>
        <p:spPr>
          <a:xfrm>
            <a:off x="4828225" y="307499"/>
            <a:ext cx="7312750" cy="6381683"/>
          </a:xfrm>
        </p:spPr>
        <p:txBody>
          <a:bodyPr vert="horz" lIns="91440" tIns="45720" rIns="91440" bIns="45720" rtlCol="0" anchor="ctr">
            <a:normAutofit/>
          </a:bodyPr>
          <a:lstStyle/>
          <a:p>
            <a:pPr>
              <a:lnSpc>
                <a:spcPct val="100000"/>
              </a:lnSpc>
            </a:pPr>
            <a:r>
              <a:rPr lang="es-ES" sz="2200" dirty="0">
                <a:ea typeface="+mn-lt"/>
                <a:cs typeface="+mn-lt"/>
                <a:hlinkClick r:id="rId2"/>
              </a:rPr>
              <a:t>https://expo.dev/home</a:t>
            </a:r>
            <a:endParaRPr lang="es-ES" sz="2200" dirty="0">
              <a:ea typeface="+mn-lt"/>
              <a:cs typeface="+mn-lt"/>
            </a:endParaRPr>
          </a:p>
          <a:p>
            <a:pPr>
              <a:lnSpc>
                <a:spcPct val="100000"/>
              </a:lnSpc>
            </a:pPr>
            <a:r>
              <a:rPr lang="es" sz="2200" dirty="0">
                <a:latin typeface="The Serif Hand Black"/>
              </a:rPr>
              <a:t>Expo es un marco y una plataforma para aplicaciones universales de </a:t>
            </a:r>
            <a:r>
              <a:rPr lang="es" sz="2200" dirty="0" err="1">
                <a:latin typeface="The Serif Hand Black"/>
              </a:rPr>
              <a:t>React</a:t>
            </a:r>
            <a:r>
              <a:rPr lang="es" sz="2200" dirty="0">
                <a:latin typeface="The Serif Hand Black"/>
              </a:rPr>
              <a:t>. Es un conjunto de herramientas y servicios construidos alrededor de </a:t>
            </a:r>
            <a:r>
              <a:rPr lang="es" sz="2200" dirty="0" err="1">
                <a:latin typeface="The Serif Hand Black"/>
              </a:rPr>
              <a:t>React</a:t>
            </a:r>
            <a:r>
              <a:rPr lang="es" sz="2200" dirty="0">
                <a:latin typeface="The Serif Hand Black"/>
              </a:rPr>
              <a:t> Native y plataformas nativas que lo ayudan a desarrollar, construir, implementar e iterar rápidamente en iOS, Android y aplicaciones web desde la misma base de código JavaScript O </a:t>
            </a:r>
            <a:r>
              <a:rPr lang="es" sz="2200" dirty="0" err="1">
                <a:latin typeface="The Serif Hand Black"/>
              </a:rPr>
              <a:t>TypeScript</a:t>
            </a:r>
            <a:r>
              <a:rPr lang="es" sz="2200" dirty="0">
                <a:latin typeface="The Serif Hand Black"/>
              </a:rPr>
              <a:t>.</a:t>
            </a:r>
            <a:endParaRPr lang="es-ES" sz="2200" dirty="0">
              <a:latin typeface="The Serif Hand Black"/>
            </a:endParaRPr>
          </a:p>
          <a:p>
            <a:pPr>
              <a:lnSpc>
                <a:spcPct val="100000"/>
              </a:lnSpc>
            </a:pPr>
            <a:r>
              <a:rPr lang="es" sz="2200" dirty="0">
                <a:latin typeface="The Serif Hand Black"/>
              </a:rPr>
              <a:t>Requisitos: Visual </a:t>
            </a:r>
            <a:r>
              <a:rPr lang="es" sz="2200" dirty="0" err="1">
                <a:latin typeface="The Serif Hand Black"/>
                <a:ea typeface="+mn-lt"/>
                <a:cs typeface="+mn-lt"/>
              </a:rPr>
              <a:t>studio</a:t>
            </a:r>
            <a:r>
              <a:rPr lang="es" sz="2200" dirty="0">
                <a:latin typeface="The Serif Hand Black"/>
                <a:ea typeface="+mn-lt"/>
                <a:cs typeface="+mn-lt"/>
              </a:rPr>
              <a:t> </a:t>
            </a:r>
            <a:r>
              <a:rPr lang="es" sz="2200" dirty="0" err="1">
                <a:latin typeface="The Serif Hand Black"/>
                <a:ea typeface="+mn-lt"/>
                <a:cs typeface="+mn-lt"/>
              </a:rPr>
              <a:t>code</a:t>
            </a:r>
            <a:r>
              <a:rPr lang="es" sz="2200" dirty="0">
                <a:latin typeface="The Serif Hand Black"/>
                <a:ea typeface="+mn-lt"/>
                <a:cs typeface="+mn-lt"/>
              </a:rPr>
              <a:t>; </a:t>
            </a:r>
            <a:r>
              <a:rPr lang="es" sz="2200" dirty="0">
                <a:ea typeface="+mn-lt"/>
                <a:cs typeface="+mn-lt"/>
              </a:rPr>
              <a:t>; </a:t>
            </a:r>
            <a:r>
              <a:rPr lang="es" sz="2200" dirty="0">
                <a:ea typeface="+mn-lt"/>
                <a:cs typeface="+mn-lt"/>
                <a:hlinkClick r:id="rId3"/>
              </a:rPr>
              <a:t>https://marketplace.v</a:t>
            </a:r>
            <a:r>
              <a:rPr lang="es" sz="2200" dirty="0">
                <a:ea typeface="+mn-lt"/>
                <a:cs typeface="+mn-lt"/>
              </a:rPr>
              <a:t> (</a:t>
            </a:r>
            <a:r>
              <a:rPr lang="es" sz="2200" dirty="0" err="1">
                <a:ea typeface="+mn-lt"/>
                <a:cs typeface="+mn-lt"/>
              </a:rPr>
              <a:t>node</a:t>
            </a:r>
            <a:r>
              <a:rPr lang="es" sz="2200" dirty="0">
                <a:ea typeface="+mn-lt"/>
                <a:cs typeface="+mn-lt"/>
              </a:rPr>
              <a:t> </a:t>
            </a:r>
            <a:r>
              <a:rPr lang="es" sz="2200" dirty="0" err="1">
                <a:ea typeface="+mn-lt"/>
                <a:cs typeface="+mn-lt"/>
              </a:rPr>
              <a:t>js</a:t>
            </a:r>
            <a:r>
              <a:rPr lang="es" sz="2200" dirty="0">
                <a:ea typeface="+mn-lt"/>
                <a:cs typeface="+mn-lt"/>
              </a:rPr>
              <a:t>); </a:t>
            </a:r>
            <a:r>
              <a:rPr lang="es" sz="2200" dirty="0">
                <a:ea typeface="+mn-lt"/>
                <a:cs typeface="+mn-lt"/>
                <a:hlinkClick r:id="rId4"/>
              </a:rPr>
              <a:t>https://code.visualstudio.com/download</a:t>
            </a:r>
            <a:r>
              <a:rPr lang="es" sz="2200" dirty="0">
                <a:ea typeface="+mn-lt"/>
                <a:cs typeface="+mn-lt"/>
              </a:rPr>
              <a:t> (Visual </a:t>
            </a:r>
            <a:r>
              <a:rPr lang="es" sz="2200" dirty="0" err="1">
                <a:ea typeface="+mn-lt"/>
                <a:cs typeface="+mn-lt"/>
              </a:rPr>
              <a:t>studio</a:t>
            </a:r>
            <a:r>
              <a:rPr lang="es" sz="2200" dirty="0">
                <a:ea typeface="+mn-lt"/>
                <a:cs typeface="+mn-lt"/>
              </a:rPr>
              <a:t> </a:t>
            </a:r>
            <a:r>
              <a:rPr lang="es" sz="2200" dirty="0" err="1">
                <a:ea typeface="+mn-lt"/>
                <a:cs typeface="+mn-lt"/>
              </a:rPr>
              <a:t>Code</a:t>
            </a:r>
            <a:r>
              <a:rPr lang="es" sz="2200" dirty="0">
                <a:ea typeface="+mn-lt"/>
                <a:cs typeface="+mn-lt"/>
              </a:rPr>
              <a:t>); </a:t>
            </a:r>
            <a:r>
              <a:rPr lang="es" sz="2200" dirty="0">
                <a:ea typeface="+mn-lt"/>
                <a:cs typeface="+mn-lt"/>
                <a:hlinkClick r:id="rId5"/>
              </a:rPr>
              <a:t>https://docs.microsoft.com/en-us/powershell/scripting/install/installing-powershell-on-windows?view=powershell-7.1</a:t>
            </a:r>
            <a:r>
              <a:rPr lang="es" sz="2200" dirty="0">
                <a:ea typeface="+mn-lt"/>
                <a:cs typeface="+mn-lt"/>
              </a:rPr>
              <a:t> (</a:t>
            </a:r>
            <a:r>
              <a:rPr lang="es" sz="2200" dirty="0" err="1">
                <a:ea typeface="+mn-lt"/>
                <a:cs typeface="+mn-lt"/>
              </a:rPr>
              <a:t>powerShell</a:t>
            </a:r>
            <a:r>
              <a:rPr lang="es" sz="2200" dirty="0">
                <a:ea typeface="+mn-lt"/>
                <a:cs typeface="+mn-lt"/>
              </a:rPr>
              <a:t>)</a:t>
            </a:r>
          </a:p>
          <a:p>
            <a:pPr>
              <a:lnSpc>
                <a:spcPct val="100000"/>
              </a:lnSpc>
            </a:pPr>
            <a:r>
              <a:rPr lang="es" sz="2200" dirty="0">
                <a:latin typeface="The Serif Hand Black"/>
              </a:rPr>
              <a:t>CMD, Consola de </a:t>
            </a:r>
            <a:r>
              <a:rPr lang="es" sz="2200" dirty="0" err="1">
                <a:latin typeface="The Serif Hand Black"/>
              </a:rPr>
              <a:t>window</a:t>
            </a:r>
            <a:r>
              <a:rPr lang="es" sz="2200" dirty="0">
                <a:latin typeface="The Serif Hand Black"/>
              </a:rPr>
              <a:t>: </a:t>
            </a:r>
            <a:r>
              <a:rPr lang="es" sz="2200" dirty="0" err="1">
                <a:latin typeface="Consolas"/>
              </a:rPr>
              <a:t>npm_install</a:t>
            </a:r>
            <a:r>
              <a:rPr lang="es" sz="2200" dirty="0">
                <a:latin typeface="Consolas"/>
              </a:rPr>
              <a:t>_—</a:t>
            </a:r>
            <a:r>
              <a:rPr lang="es" sz="2200" dirty="0" err="1">
                <a:latin typeface="Consolas"/>
              </a:rPr>
              <a:t>global_expo-cli_exp</a:t>
            </a:r>
            <a:r>
              <a:rPr lang="es" sz="2200" dirty="0">
                <a:latin typeface="Consolas"/>
              </a:rPr>
              <a:t>; </a:t>
            </a:r>
            <a:r>
              <a:rPr lang="es" sz="2200" dirty="0" err="1">
                <a:latin typeface="Consolas"/>
              </a:rPr>
              <a:t>npm_install</a:t>
            </a:r>
            <a:r>
              <a:rPr lang="es" sz="2200" dirty="0">
                <a:latin typeface="Consolas"/>
              </a:rPr>
              <a:t>_—</a:t>
            </a:r>
            <a:r>
              <a:rPr lang="es" sz="2200" dirty="0" err="1">
                <a:latin typeface="Consolas"/>
              </a:rPr>
              <a:t>global_yarn</a:t>
            </a:r>
            <a:endParaRPr lang="es" sz="2200" dirty="0" err="1">
              <a:latin typeface="The Serif Hand Black"/>
            </a:endParaRPr>
          </a:p>
          <a:p>
            <a:pPr>
              <a:lnSpc>
                <a:spcPct val="100000"/>
              </a:lnSpc>
            </a:pPr>
            <a:r>
              <a:rPr lang="es" sz="2200" dirty="0">
                <a:latin typeface="The Serif Hand Black"/>
              </a:rPr>
              <a:t>CMD:</a:t>
            </a:r>
            <a:r>
              <a:rPr lang="es" sz="2200" dirty="0">
                <a:latin typeface="Consolas"/>
              </a:rPr>
              <a:t> </a:t>
            </a:r>
            <a:r>
              <a:rPr lang="es" sz="2200" err="1">
                <a:latin typeface="Consolas"/>
              </a:rPr>
              <a:t>expo_init</a:t>
            </a:r>
            <a:r>
              <a:rPr lang="es" sz="2200" dirty="0">
                <a:latin typeface="Consolas"/>
              </a:rPr>
              <a:t>_(nombre app) </a:t>
            </a:r>
            <a:r>
              <a:rPr lang="es" sz="2200" dirty="0">
                <a:latin typeface="The Serif Hand Black"/>
              </a:rPr>
              <a:t>(OJO!! -&gt; </a:t>
            </a:r>
            <a:r>
              <a:rPr lang="es" sz="2200" err="1">
                <a:latin typeface="The Serif Hand Black"/>
              </a:rPr>
              <a:t>sELECCIONAMOS</a:t>
            </a:r>
            <a:r>
              <a:rPr lang="es" sz="2200" dirty="0">
                <a:latin typeface="The Serif Hand Black"/>
              </a:rPr>
              <a:t> BLANCK </a:t>
            </a:r>
            <a:r>
              <a:rPr lang="es" sz="2200">
                <a:latin typeface="The Serif Hand Black"/>
              </a:rPr>
              <a:t>primera o tercera </a:t>
            </a:r>
            <a:r>
              <a:rPr lang="es" sz="2200" err="1">
                <a:latin typeface="The Serif Hand Black"/>
              </a:rPr>
              <a:t>opcion</a:t>
            </a:r>
            <a:endParaRPr lang="es" sz="2200">
              <a:latin typeface="The Serif Hand Black"/>
            </a:endParaRPr>
          </a:p>
          <a:p>
            <a:pPr>
              <a:lnSpc>
                <a:spcPct val="100000"/>
              </a:lnSpc>
            </a:pPr>
            <a:r>
              <a:rPr lang="es" sz="2200" dirty="0">
                <a:ea typeface="+mn-lt"/>
                <a:cs typeface="+mn-lt"/>
              </a:rPr>
              <a:t>https://docs.expo.dev/workflow/android-studio-emulator)</a:t>
            </a:r>
            <a:endParaRPr lang="es" sz="2200" dirty="0">
              <a:latin typeface="The Serif Hand Black"/>
            </a:endParaRPr>
          </a:p>
          <a:p>
            <a:pPr>
              <a:lnSpc>
                <a:spcPct val="100000"/>
              </a:lnSpc>
            </a:pPr>
            <a:r>
              <a:rPr lang="es" sz="2200" dirty="0">
                <a:latin typeface="The Serif Hand Black"/>
              </a:rPr>
              <a:t>CMD: </a:t>
            </a:r>
            <a:r>
              <a:rPr lang="es" sz="2200" dirty="0" err="1">
                <a:latin typeface="The Serif Hand Black"/>
              </a:rPr>
              <a:t>pOSICIONADOS</a:t>
            </a:r>
            <a:r>
              <a:rPr lang="es" sz="2200" dirty="0">
                <a:latin typeface="The Serif Hand Black"/>
              </a:rPr>
              <a:t> SOBRE EL NOMBRE DE NUESTRA APP, </a:t>
            </a:r>
            <a:r>
              <a:rPr lang="es" sz="2200" dirty="0" err="1">
                <a:latin typeface="Consolas"/>
              </a:rPr>
              <a:t>expo_start</a:t>
            </a:r>
            <a:endParaRPr lang="es" sz="2200" dirty="0">
              <a:latin typeface="Consolas"/>
            </a:endParaRPr>
          </a:p>
          <a:p>
            <a:pPr>
              <a:lnSpc>
                <a:spcPct val="100000"/>
              </a:lnSpc>
            </a:pPr>
            <a:endParaRPr lang="es-ES" sz="2200"/>
          </a:p>
        </p:txBody>
      </p:sp>
      <p:sp>
        <p:nvSpPr>
          <p:cNvPr id="7" name="Marcador de número de diapositiva 6">
            <a:extLst>
              <a:ext uri="{FF2B5EF4-FFF2-40B4-BE49-F238E27FC236}">
                <a16:creationId xmlns:a16="http://schemas.microsoft.com/office/drawing/2014/main" id="{6314D198-32AD-47FF-AACE-221229E8837C}"/>
              </a:ext>
            </a:extLst>
          </p:cNvPr>
          <p:cNvSpPr>
            <a:spLocks noGrp="1"/>
          </p:cNvSpPr>
          <p:nvPr>
            <p:ph type="sldNum" sz="quarter" idx="12"/>
          </p:nvPr>
        </p:nvSpPr>
        <p:spPr/>
        <p:txBody>
          <a:bodyPr/>
          <a:lstStyle/>
          <a:p>
            <a:fld id="{A7CD31F4-64FA-4BA0-9498-67783267A8C8}" type="slidenum">
              <a:rPr lang="en-US" smtClean="0"/>
              <a:t>8</a:t>
            </a:fld>
            <a:endParaRPr lang="es-ES"/>
          </a:p>
        </p:txBody>
      </p:sp>
      <p:sp>
        <p:nvSpPr>
          <p:cNvPr id="4" name="Marcador de pie de página 3">
            <a:extLst>
              <a:ext uri="{FF2B5EF4-FFF2-40B4-BE49-F238E27FC236}">
                <a16:creationId xmlns:a16="http://schemas.microsoft.com/office/drawing/2014/main" id="{0CDAFE6F-4137-4D24-B47C-CEA1545386F7}"/>
              </a:ext>
            </a:extLst>
          </p:cNvPr>
          <p:cNvSpPr>
            <a:spLocks noGrp="1"/>
          </p:cNvSpPr>
          <p:nvPr>
            <p:ph type="ftr" sz="quarter" idx="11"/>
          </p:nvPr>
        </p:nvSpPr>
        <p:spPr/>
        <p:txBody>
          <a:bodyPr/>
          <a:lstStyle/>
          <a:p>
            <a:r>
              <a:rPr lang="es-ES"/>
              <a:t>Autor:A7o</a:t>
            </a:r>
          </a:p>
        </p:txBody>
      </p:sp>
    </p:spTree>
    <p:extLst>
      <p:ext uri="{BB962C8B-B14F-4D97-AF65-F5344CB8AC3E}">
        <p14:creationId xmlns:p14="http://schemas.microsoft.com/office/powerpoint/2010/main" val="2003153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8">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35F9B3F-0375-4C07-A198-609AA1037609}"/>
              </a:ext>
            </a:extLst>
          </p:cNvPr>
          <p:cNvSpPr>
            <a:spLocks noGrp="1"/>
          </p:cNvSpPr>
          <p:nvPr>
            <p:ph type="title"/>
          </p:nvPr>
        </p:nvSpPr>
        <p:spPr>
          <a:xfrm>
            <a:off x="635000" y="634029"/>
            <a:ext cx="10921640" cy="1314698"/>
          </a:xfrm>
        </p:spPr>
        <p:txBody>
          <a:bodyPr anchor="ctr">
            <a:normAutofit/>
          </a:bodyPr>
          <a:lstStyle/>
          <a:p>
            <a:pPr algn="ctr"/>
            <a:r>
              <a:rPr lang="es-ES" sz="7200"/>
              <a:t>En desarrollo....</a:t>
            </a:r>
          </a:p>
        </p:txBody>
      </p:sp>
      <p:sp>
        <p:nvSpPr>
          <p:cNvPr id="10"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Marcador de contenido 2">
            <a:extLst>
              <a:ext uri="{FF2B5EF4-FFF2-40B4-BE49-F238E27FC236}">
                <a16:creationId xmlns:a16="http://schemas.microsoft.com/office/drawing/2014/main" id="{5BDAF6C2-5DC6-420B-AEC4-F5998EC22D85}"/>
              </a:ext>
            </a:extLst>
          </p:cNvPr>
          <p:cNvGraphicFramePr>
            <a:graphicFrameLocks noGrp="1"/>
          </p:cNvGraphicFramePr>
          <p:nvPr>
            <p:ph idx="1"/>
            <p:extLst>
              <p:ext uri="{D42A27DB-BD31-4B8C-83A1-F6EECF244321}">
                <p14:modId xmlns:p14="http://schemas.microsoft.com/office/powerpoint/2010/main" val="4278219982"/>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4" name="Marcador de número de diapositiva 33">
            <a:extLst>
              <a:ext uri="{FF2B5EF4-FFF2-40B4-BE49-F238E27FC236}">
                <a16:creationId xmlns:a16="http://schemas.microsoft.com/office/drawing/2014/main" id="{2CE0F8F0-FCD7-4BD3-802A-ABB0D66D4E85}"/>
              </a:ext>
            </a:extLst>
          </p:cNvPr>
          <p:cNvSpPr>
            <a:spLocks noGrp="1"/>
          </p:cNvSpPr>
          <p:nvPr>
            <p:ph type="sldNum" sz="quarter" idx="12"/>
          </p:nvPr>
        </p:nvSpPr>
        <p:spPr/>
        <p:txBody>
          <a:bodyPr/>
          <a:lstStyle/>
          <a:p>
            <a:fld id="{A7CD31F4-64FA-4BA0-9498-67783267A8C8}" type="slidenum">
              <a:rPr lang="en-US" smtClean="0"/>
              <a:t>9</a:t>
            </a:fld>
            <a:endParaRPr lang="es-ES"/>
          </a:p>
        </p:txBody>
      </p:sp>
      <p:sp>
        <p:nvSpPr>
          <p:cNvPr id="33" name="Marcador de pie de página 32">
            <a:extLst>
              <a:ext uri="{FF2B5EF4-FFF2-40B4-BE49-F238E27FC236}">
                <a16:creationId xmlns:a16="http://schemas.microsoft.com/office/drawing/2014/main" id="{9EBE5E00-BAA0-412C-8A5A-9C71C866EE12}"/>
              </a:ext>
            </a:extLst>
          </p:cNvPr>
          <p:cNvSpPr>
            <a:spLocks noGrp="1"/>
          </p:cNvSpPr>
          <p:nvPr>
            <p:ph type="ftr" sz="quarter" idx="11"/>
          </p:nvPr>
        </p:nvSpPr>
        <p:spPr/>
        <p:txBody>
          <a:bodyPr/>
          <a:lstStyle/>
          <a:p>
            <a:r>
              <a:rPr lang="es-ES"/>
              <a:t>Autor:A7o</a:t>
            </a:r>
          </a:p>
        </p:txBody>
      </p:sp>
    </p:spTree>
    <p:extLst>
      <p:ext uri="{BB962C8B-B14F-4D97-AF65-F5344CB8AC3E}">
        <p14:creationId xmlns:p14="http://schemas.microsoft.com/office/powerpoint/2010/main" val="3740192700"/>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SketchyVTI</vt:lpstr>
      <vt:lpstr>El desarrollo movil I </vt:lpstr>
      <vt:lpstr>Expo: sDK BASADO EN REACT-NATIVE</vt:lpstr>
      <vt:lpstr>Ventajas del desarrollo en expo</vt:lpstr>
      <vt:lpstr>EL NUEVO CONTEXTO TECNOLOGICO</vt:lpstr>
      <vt:lpstr>El desarrollo movil multiplataforma(cross plataform mobile app development)</vt:lpstr>
      <vt:lpstr>Movimiento no code</vt:lpstr>
      <vt:lpstr>Conclusiones:</vt:lpstr>
      <vt:lpstr>NUESTRA PRIMERA APP*</vt:lpstr>
      <vt:lpstr>En desarrollo....</vt:lpstr>
      <vt:lpstr>Ejemplo: Pick </vt:lpstr>
      <vt:lpstr>building</vt:lpstr>
      <vt:lpstr>submit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567</cp:revision>
  <dcterms:created xsi:type="dcterms:W3CDTF">2021-10-19T08:10:47Z</dcterms:created>
  <dcterms:modified xsi:type="dcterms:W3CDTF">2021-11-25T17:50:01Z</dcterms:modified>
</cp:coreProperties>
</file>