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72D39-0DBF-4D8B-A739-FF9BB4E0E502}" v="127" dt="2021-10-15T08:22:30.257"/>
    <p1510:client id="{3F4FA59D-973E-498A-BF00-BFDDC9965CA0}" v="57" dt="2021-10-15T08:29:53.955"/>
    <p1510:client id="{5D0C554F-418E-4EE6-A896-B9B0389B3257}" v="1" dt="2021-10-19T08:10:02.388"/>
    <p1510:client id="{72013B90-8691-417D-869F-2F609EA50BCB}" v="14" dt="2021-11-01T19:24:00.899"/>
    <p1510:client id="{97256D70-0648-4C50-9DCF-9C8DD7C26A48}" v="1" dt="2021-10-18T08:41:57.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alvarez" userId="52f34af4d703ec40" providerId="Windows Live" clId="Web-{72013B90-8691-417D-869F-2F609EA50BCB}"/>
    <pc:docChg chg="mod modSld modMainMaster">
      <pc:chgData name="antonio alvarez" userId="52f34af4d703ec40" providerId="Windows Live" clId="Web-{72013B90-8691-417D-869F-2F609EA50BCB}" dt="2021-11-01T19:24:00.899" v="13"/>
      <pc:docMkLst>
        <pc:docMk/>
      </pc:docMkLst>
      <pc:sldChg chg="addSp modSp">
        <pc:chgData name="antonio alvarez" userId="52f34af4d703ec40" providerId="Windows Live" clId="Web-{72013B90-8691-417D-869F-2F609EA50BCB}" dt="2021-11-01T19:23:58.492" v="12"/>
        <pc:sldMkLst>
          <pc:docMk/>
          <pc:sldMk cId="2614328910" sldId="257"/>
        </pc:sldMkLst>
        <pc:spChg chg="add mod">
          <ac:chgData name="antonio alvarez" userId="52f34af4d703ec40" providerId="Windows Live" clId="Web-{72013B90-8691-417D-869F-2F609EA50BCB}" dt="2021-11-01T19:23:58.492" v="12"/>
          <ac:spMkLst>
            <pc:docMk/>
            <pc:sldMk cId="2614328910" sldId="257"/>
            <ac:spMk id="4" creationId="{76398834-0DF7-4FCC-A360-AE0CB262972B}"/>
          </ac:spMkLst>
        </pc:spChg>
        <pc:spChg chg="add mod">
          <ac:chgData name="antonio alvarez" userId="52f34af4d703ec40" providerId="Windows Live" clId="Web-{72013B90-8691-417D-869F-2F609EA50BCB}" dt="2021-11-01T19:23:48.476" v="1"/>
          <ac:spMkLst>
            <pc:docMk/>
            <pc:sldMk cId="2614328910" sldId="257"/>
            <ac:spMk id="5" creationId="{8D5EE365-A87B-486A-9EED-32BE2771DDC6}"/>
          </ac:spMkLst>
        </pc:spChg>
      </pc:sldChg>
      <pc:sldChg chg="addSp modSp">
        <pc:chgData name="antonio alvarez" userId="52f34af4d703ec40" providerId="Windows Live" clId="Web-{72013B90-8691-417D-869F-2F609EA50BCB}" dt="2021-11-01T19:24:00.899" v="13"/>
        <pc:sldMkLst>
          <pc:docMk/>
          <pc:sldMk cId="361187741" sldId="258"/>
        </pc:sldMkLst>
        <pc:spChg chg="add mod">
          <ac:chgData name="antonio alvarez" userId="52f34af4d703ec40" providerId="Windows Live" clId="Web-{72013B90-8691-417D-869F-2F609EA50BCB}" dt="2021-11-01T19:24:00.899" v="13"/>
          <ac:spMkLst>
            <pc:docMk/>
            <pc:sldMk cId="361187741" sldId="258"/>
            <ac:spMk id="4" creationId="{02EEE8CD-87B0-4C01-951D-1034F95D0ABE}"/>
          </ac:spMkLst>
        </pc:spChg>
        <pc:spChg chg="add mod">
          <ac:chgData name="antonio alvarez" userId="52f34af4d703ec40" providerId="Windows Live" clId="Web-{72013B90-8691-417D-869F-2F609EA50BCB}" dt="2021-11-01T19:24:00.899" v="13"/>
          <ac:spMkLst>
            <pc:docMk/>
            <pc:sldMk cId="361187741" sldId="258"/>
            <ac:spMk id="5" creationId="{1EE731D8-9B5A-414A-B896-02E3E5D3A538}"/>
          </ac:spMkLst>
        </pc:spChg>
      </pc:sldChg>
      <pc:sldChg chg="addSp modSp">
        <pc:chgData name="antonio alvarez" userId="52f34af4d703ec40" providerId="Windows Live" clId="Web-{72013B90-8691-417D-869F-2F609EA50BCB}" dt="2021-11-01T19:24:00.899" v="13"/>
        <pc:sldMkLst>
          <pc:docMk/>
          <pc:sldMk cId="1724639778" sldId="259"/>
        </pc:sldMkLst>
        <pc:spChg chg="add mod">
          <ac:chgData name="antonio alvarez" userId="52f34af4d703ec40" providerId="Windows Live" clId="Web-{72013B90-8691-417D-869F-2F609EA50BCB}" dt="2021-11-01T19:24:00.899" v="13"/>
          <ac:spMkLst>
            <pc:docMk/>
            <pc:sldMk cId="1724639778" sldId="259"/>
            <ac:spMk id="4" creationId="{D46552F4-B512-44B6-B6D4-96768C5FE1EF}"/>
          </ac:spMkLst>
        </pc:spChg>
        <pc:spChg chg="add mod">
          <ac:chgData name="antonio alvarez" userId="52f34af4d703ec40" providerId="Windows Live" clId="Web-{72013B90-8691-417D-869F-2F609EA50BCB}" dt="2021-11-01T19:24:00.899" v="13"/>
          <ac:spMkLst>
            <pc:docMk/>
            <pc:sldMk cId="1724639778" sldId="259"/>
            <ac:spMk id="5" creationId="{3A09D1FB-E533-4225-897D-639C93F38BBF}"/>
          </ac:spMkLst>
        </pc:spChg>
      </pc:sldChg>
      <pc:sldChg chg="addSp modSp">
        <pc:chgData name="antonio alvarez" userId="52f34af4d703ec40" providerId="Windows Live" clId="Web-{72013B90-8691-417D-869F-2F609EA50BCB}" dt="2021-11-01T19:24:00.899" v="13"/>
        <pc:sldMkLst>
          <pc:docMk/>
          <pc:sldMk cId="3871541545" sldId="260"/>
        </pc:sldMkLst>
        <pc:spChg chg="add mod">
          <ac:chgData name="antonio alvarez" userId="52f34af4d703ec40" providerId="Windows Live" clId="Web-{72013B90-8691-417D-869F-2F609EA50BCB}" dt="2021-11-01T19:24:00.899" v="13"/>
          <ac:spMkLst>
            <pc:docMk/>
            <pc:sldMk cId="3871541545" sldId="260"/>
            <ac:spMk id="4" creationId="{F5F0556E-AB3D-4E5A-A316-6F0FC5D97046}"/>
          </ac:spMkLst>
        </pc:spChg>
        <pc:spChg chg="add mod">
          <ac:chgData name="antonio alvarez" userId="52f34af4d703ec40" providerId="Windows Live" clId="Web-{72013B90-8691-417D-869F-2F609EA50BCB}" dt="2021-11-01T19:24:00.899" v="13"/>
          <ac:spMkLst>
            <pc:docMk/>
            <pc:sldMk cId="3871541545" sldId="260"/>
            <ac:spMk id="5" creationId="{9270F5FF-5781-4157-A159-F133D1FE4C0F}"/>
          </ac:spMkLst>
        </pc:spChg>
      </pc:sldChg>
      <pc:sldChg chg="addSp modSp">
        <pc:chgData name="antonio alvarez" userId="52f34af4d703ec40" providerId="Windows Live" clId="Web-{72013B90-8691-417D-869F-2F609EA50BCB}" dt="2021-11-01T19:24:00.899" v="13"/>
        <pc:sldMkLst>
          <pc:docMk/>
          <pc:sldMk cId="4245844840" sldId="261"/>
        </pc:sldMkLst>
        <pc:spChg chg="add mod">
          <ac:chgData name="antonio alvarez" userId="52f34af4d703ec40" providerId="Windows Live" clId="Web-{72013B90-8691-417D-869F-2F609EA50BCB}" dt="2021-11-01T19:24:00.899" v="13"/>
          <ac:spMkLst>
            <pc:docMk/>
            <pc:sldMk cId="4245844840" sldId="261"/>
            <ac:spMk id="12" creationId="{32F76897-A48F-49AF-92CA-BF6588C86B3F}"/>
          </ac:spMkLst>
        </pc:spChg>
        <pc:spChg chg="add mod">
          <ac:chgData name="antonio alvarez" userId="52f34af4d703ec40" providerId="Windows Live" clId="Web-{72013B90-8691-417D-869F-2F609EA50BCB}" dt="2021-11-01T19:24:00.899" v="13"/>
          <ac:spMkLst>
            <pc:docMk/>
            <pc:sldMk cId="4245844840" sldId="261"/>
            <ac:spMk id="13" creationId="{A64D0D34-1891-4546-8C5B-A8988AD235DB}"/>
          </ac:spMkLst>
        </pc:spChg>
      </pc:sldChg>
      <pc:sldChg chg="addSp modSp">
        <pc:chgData name="antonio alvarez" userId="52f34af4d703ec40" providerId="Windows Live" clId="Web-{72013B90-8691-417D-869F-2F609EA50BCB}" dt="2021-11-01T19:24:00.899" v="13"/>
        <pc:sldMkLst>
          <pc:docMk/>
          <pc:sldMk cId="3106013419" sldId="262"/>
        </pc:sldMkLst>
        <pc:spChg chg="add mod">
          <ac:chgData name="antonio alvarez" userId="52f34af4d703ec40" providerId="Windows Live" clId="Web-{72013B90-8691-417D-869F-2F609EA50BCB}" dt="2021-11-01T19:24:00.899" v="13"/>
          <ac:spMkLst>
            <pc:docMk/>
            <pc:sldMk cId="3106013419" sldId="262"/>
            <ac:spMk id="4" creationId="{EF2C7D79-1164-48C0-B4AE-3017E0BC6559}"/>
          </ac:spMkLst>
        </pc:spChg>
        <pc:spChg chg="add mod">
          <ac:chgData name="antonio alvarez" userId="52f34af4d703ec40" providerId="Windows Live" clId="Web-{72013B90-8691-417D-869F-2F609EA50BCB}" dt="2021-11-01T19:24:00.899" v="13"/>
          <ac:spMkLst>
            <pc:docMk/>
            <pc:sldMk cId="3106013419" sldId="262"/>
            <ac:spMk id="5" creationId="{B6EB333E-3A74-4702-B35E-D86D888C2EC0}"/>
          </ac:spMkLst>
        </pc:spChg>
      </pc:sldChg>
      <pc:sldChg chg="addSp modSp">
        <pc:chgData name="antonio alvarez" userId="52f34af4d703ec40" providerId="Windows Live" clId="Web-{72013B90-8691-417D-869F-2F609EA50BCB}" dt="2021-11-01T19:24:00.899" v="13"/>
        <pc:sldMkLst>
          <pc:docMk/>
          <pc:sldMk cId="164437859" sldId="263"/>
        </pc:sldMkLst>
        <pc:spChg chg="add mod">
          <ac:chgData name="antonio alvarez" userId="52f34af4d703ec40" providerId="Windows Live" clId="Web-{72013B90-8691-417D-869F-2F609EA50BCB}" dt="2021-11-01T19:24:00.899" v="13"/>
          <ac:spMkLst>
            <pc:docMk/>
            <pc:sldMk cId="164437859" sldId="263"/>
            <ac:spMk id="3" creationId="{55D79610-3924-49A1-88A1-363B993A9ECF}"/>
          </ac:spMkLst>
        </pc:spChg>
        <pc:spChg chg="add mod">
          <ac:chgData name="antonio alvarez" userId="52f34af4d703ec40" providerId="Windows Live" clId="Web-{72013B90-8691-417D-869F-2F609EA50BCB}" dt="2021-11-01T19:24:00.899" v="13"/>
          <ac:spMkLst>
            <pc:docMk/>
            <pc:sldMk cId="164437859" sldId="263"/>
            <ac:spMk id="5" creationId="{7827FB41-3B53-48C8-8F83-106F50A58B9D}"/>
          </ac:spMkLst>
        </pc:spChg>
      </pc:sldChg>
      <pc:sldMasterChg chg="modSp mod modSldLayout">
        <pc:chgData name="antonio alvarez" userId="52f34af4d703ec40" providerId="Windows Live" clId="Web-{72013B90-8691-417D-869F-2F609EA50BCB}" dt="2021-11-01T19:24:00.899" v="13"/>
        <pc:sldMasterMkLst>
          <pc:docMk/>
          <pc:sldMasterMk cId="4027227543" sldId="2147483801"/>
        </pc:sldMasterMkLst>
        <pc:spChg chg="mod">
          <ac:chgData name="antonio alvarez" userId="52f34af4d703ec40" providerId="Windows Live" clId="Web-{72013B90-8691-417D-869F-2F609EA50BCB}" dt="2021-11-01T19:24:00.899" v="13"/>
          <ac:spMkLst>
            <pc:docMk/>
            <pc:sldMasterMk cId="4027227543" sldId="2147483801"/>
            <ac:spMk id="5" creationId="{97424CB1-7D5F-4F52-9F99-7068F5819E8C}"/>
          </ac:spMkLst>
        </pc:spChg>
        <pc:sldLayoutChg chg="modSp mod">
          <pc:chgData name="antonio alvarez" userId="52f34af4d703ec40" providerId="Windows Live" clId="Web-{72013B90-8691-417D-869F-2F609EA50BCB}" dt="2021-11-01T19:24:00.899" v="13"/>
          <pc:sldLayoutMkLst>
            <pc:docMk/>
            <pc:sldMasterMk cId="4027227543" sldId="2147483801"/>
            <pc:sldLayoutMk cId="4182649001" sldId="2147483790"/>
          </pc:sldLayoutMkLst>
          <pc:spChg chg="mod">
            <ac:chgData name="antonio alvarez" userId="52f34af4d703ec40" providerId="Windows Live" clId="Web-{72013B90-8691-417D-869F-2F609EA50BCB}" dt="2021-11-01T19:24:00.899" v="13"/>
            <ac:spMkLst>
              <pc:docMk/>
              <pc:sldMasterMk cId="4027227543" sldId="2147483801"/>
              <pc:sldLayoutMk cId="4182649001" sldId="2147483790"/>
              <ac:spMk id="6" creationId="{DD536720-08C7-43DE-8EB5-CAB52D0E96B1}"/>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71249394" sldId="2147483791"/>
          </pc:sldLayoutMkLst>
          <pc:spChg chg="mod">
            <ac:chgData name="antonio alvarez" userId="52f34af4d703ec40" providerId="Windows Live" clId="Web-{72013B90-8691-417D-869F-2F609EA50BCB}" dt="2021-11-01T19:24:00.899" v="13"/>
            <ac:spMkLst>
              <pc:docMk/>
              <pc:sldMasterMk cId="4027227543" sldId="2147483801"/>
              <pc:sldLayoutMk cId="71249394" sldId="2147483791"/>
              <ac:spMk id="10" creationId="{27B9FFE7-C4AB-425B-9B56-E412C72212A0}"/>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172731539" sldId="2147483792"/>
          </pc:sldLayoutMkLst>
          <pc:spChg chg="mod">
            <ac:chgData name="antonio alvarez" userId="52f34af4d703ec40" providerId="Windows Live" clId="Web-{72013B90-8691-417D-869F-2F609EA50BCB}" dt="2021-11-01T19:24:00.899" v="13"/>
            <ac:spMkLst>
              <pc:docMk/>
              <pc:sldMasterMk cId="4027227543" sldId="2147483801"/>
              <pc:sldLayoutMk cId="172731539" sldId="2147483792"/>
              <ac:spMk id="10" creationId="{F58DC0C8-B580-442D-8DAC-4F0F869B1F11}"/>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1585190079" sldId="2147483793"/>
          </pc:sldLayoutMkLst>
          <pc:spChg chg="mod">
            <ac:chgData name="antonio alvarez" userId="52f34af4d703ec40" providerId="Windows Live" clId="Web-{72013B90-8691-417D-869F-2F609EA50BCB}" dt="2021-11-01T19:24:00.899" v="13"/>
            <ac:spMkLst>
              <pc:docMk/>
              <pc:sldMasterMk cId="4027227543" sldId="2147483801"/>
              <pc:sldLayoutMk cId="1585190079" sldId="2147483793"/>
              <ac:spMk id="8" creationId="{579212F5-5835-49FF-836F-5E3008A0EDB1}"/>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1183515029" sldId="2147483794"/>
          </pc:sldLayoutMkLst>
          <pc:spChg chg="mod">
            <ac:chgData name="antonio alvarez" userId="52f34af4d703ec40" providerId="Windows Live" clId="Web-{72013B90-8691-417D-869F-2F609EA50BCB}" dt="2021-11-01T19:24:00.899" v="13"/>
            <ac:spMkLst>
              <pc:docMk/>
              <pc:sldMasterMk cId="4027227543" sldId="2147483801"/>
              <pc:sldLayoutMk cId="1183515029" sldId="2147483794"/>
              <ac:spMk id="7" creationId="{B6F0BC0B-BA67-455B-B567-1473DF0628BE}"/>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1303501009" sldId="2147483795"/>
          </pc:sldLayoutMkLst>
          <pc:spChg chg="mod">
            <ac:chgData name="antonio alvarez" userId="52f34af4d703ec40" providerId="Windows Live" clId="Web-{72013B90-8691-417D-869F-2F609EA50BCB}" dt="2021-11-01T19:24:00.899" v="13"/>
            <ac:spMkLst>
              <pc:docMk/>
              <pc:sldMasterMk cId="4027227543" sldId="2147483801"/>
              <pc:sldLayoutMk cId="1303501009" sldId="2147483795"/>
              <ac:spMk id="8" creationId="{F049B2BA-9250-4EBF-8820-10BDA5C1C62B}"/>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994783264" sldId="2147483796"/>
          </pc:sldLayoutMkLst>
          <pc:spChg chg="mod">
            <ac:chgData name="antonio alvarez" userId="52f34af4d703ec40" providerId="Windows Live" clId="Web-{72013B90-8691-417D-869F-2F609EA50BCB}" dt="2021-11-01T19:24:00.899" v="13"/>
            <ac:spMkLst>
              <pc:docMk/>
              <pc:sldMasterMk cId="4027227543" sldId="2147483801"/>
              <pc:sldLayoutMk cId="994783264" sldId="2147483796"/>
              <ac:spMk id="5" creationId="{305EE125-77AD-4E23-AFB7-C5CFDEACACF1}"/>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2339635935" sldId="2147483797"/>
          </pc:sldLayoutMkLst>
          <pc:spChg chg="mod">
            <ac:chgData name="antonio alvarez" userId="52f34af4d703ec40" providerId="Windows Live" clId="Web-{72013B90-8691-417D-869F-2F609EA50BCB}" dt="2021-11-01T19:24:00.899" v="13"/>
            <ac:spMkLst>
              <pc:docMk/>
              <pc:sldMasterMk cId="4027227543" sldId="2147483801"/>
              <pc:sldLayoutMk cId="2339635935" sldId="2147483797"/>
              <ac:spMk id="8" creationId="{F90F536E-BEFF-4E0D-B4EC-39DE28C67CC3}"/>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183902346" sldId="2147483798"/>
          </pc:sldLayoutMkLst>
          <pc:spChg chg="mod">
            <ac:chgData name="antonio alvarez" userId="52f34af4d703ec40" providerId="Windows Live" clId="Web-{72013B90-8691-417D-869F-2F609EA50BCB}" dt="2021-11-01T19:24:00.899" v="13"/>
            <ac:spMkLst>
              <pc:docMk/>
              <pc:sldMasterMk cId="4027227543" sldId="2147483801"/>
              <pc:sldLayoutMk cId="183902346" sldId="2147483798"/>
              <ac:spMk id="8" creationId="{D882CFE5-65C3-4F46-9141-4645455947D2}"/>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3989945287" sldId="2147483799"/>
          </pc:sldLayoutMkLst>
          <pc:spChg chg="mod">
            <ac:chgData name="antonio alvarez" userId="52f34af4d703ec40" providerId="Windows Live" clId="Web-{72013B90-8691-417D-869F-2F609EA50BCB}" dt="2021-11-01T19:24:00.899" v="13"/>
            <ac:spMkLst>
              <pc:docMk/>
              <pc:sldMasterMk cId="4027227543" sldId="2147483801"/>
              <pc:sldLayoutMk cId="3989945287" sldId="2147483799"/>
              <ac:spMk id="10" creationId="{BA849E67-05F9-4033-B033-74D6B8C8E771}"/>
            </ac:spMkLst>
          </pc:spChg>
        </pc:sldLayoutChg>
        <pc:sldLayoutChg chg="modSp mod">
          <pc:chgData name="antonio alvarez" userId="52f34af4d703ec40" providerId="Windows Live" clId="Web-{72013B90-8691-417D-869F-2F609EA50BCB}" dt="2021-11-01T19:24:00.899" v="13"/>
          <pc:sldLayoutMkLst>
            <pc:docMk/>
            <pc:sldMasterMk cId="4027227543" sldId="2147483801"/>
            <pc:sldLayoutMk cId="3107371386" sldId="2147483800"/>
          </pc:sldLayoutMkLst>
          <pc:spChg chg="mod">
            <ac:chgData name="antonio alvarez" userId="52f34af4d703ec40" providerId="Windows Live" clId="Web-{72013B90-8691-417D-869F-2F609EA50BCB}" dt="2021-11-01T19:24:00.899" v="13"/>
            <ac:spMkLst>
              <pc:docMk/>
              <pc:sldMasterMk cId="4027227543" sldId="2147483801"/>
              <pc:sldLayoutMk cId="3107371386" sldId="2147483800"/>
              <ac:spMk id="13" creationId="{B3CB0152-BA1F-48C7-A66F-3ADB51C94B97}"/>
            </ac:spMkLst>
          </pc:spChg>
        </pc:sldLayoutChg>
      </pc:sldMasterChg>
    </pc:docChg>
  </pc:docChgLst>
  <pc:docChgLst>
    <pc:chgData name="antonio alvarez" userId="52f34af4d703ec40" providerId="Windows Live" clId="Web-{97256D70-0648-4C50-9DCF-9C8DD7C26A48}"/>
    <pc:docChg chg="addSld">
      <pc:chgData name="antonio alvarez" userId="52f34af4d703ec40" providerId="Windows Live" clId="Web-{97256D70-0648-4C50-9DCF-9C8DD7C26A48}" dt="2021-10-18T08:41:57.455" v="0"/>
      <pc:docMkLst>
        <pc:docMk/>
      </pc:docMkLst>
      <pc:sldChg chg="new">
        <pc:chgData name="antonio alvarez" userId="52f34af4d703ec40" providerId="Windows Live" clId="Web-{97256D70-0648-4C50-9DCF-9C8DD7C26A48}" dt="2021-10-18T08:41:57.455" v="0"/>
        <pc:sldMkLst>
          <pc:docMk/>
          <pc:sldMk cId="2123033152" sldId="264"/>
        </pc:sldMkLst>
      </pc:sldChg>
    </pc:docChg>
  </pc:docChgLst>
  <pc:docChgLst>
    <pc:chgData name="antonio alvarez" userId="52f34af4d703ec40" providerId="Windows Live" clId="Web-{5D0C554F-418E-4EE6-A896-B9B0389B3257}"/>
    <pc:docChg chg="delSld">
      <pc:chgData name="antonio alvarez" userId="52f34af4d703ec40" providerId="Windows Live" clId="Web-{5D0C554F-418E-4EE6-A896-B9B0389B3257}" dt="2021-10-19T08:10:02.388" v="0"/>
      <pc:docMkLst>
        <pc:docMk/>
      </pc:docMkLst>
      <pc:sldChg chg="del">
        <pc:chgData name="antonio alvarez" userId="52f34af4d703ec40" providerId="Windows Live" clId="Web-{5D0C554F-418E-4EE6-A896-B9B0389B3257}" dt="2021-10-19T08:10:02.388" v="0"/>
        <pc:sldMkLst>
          <pc:docMk/>
          <pc:sldMk cId="2123033152" sldId="264"/>
        </pc:sldMkLst>
      </pc:sldChg>
    </pc:docChg>
  </pc:docChgLst>
  <pc:docChgLst>
    <pc:chgData name="antonio alvarez" userId="52f34af4d703ec40" providerId="Windows Live" clId="Web-{23772D39-0DBF-4D8B-A739-FF9BB4E0E502}"/>
    <pc:docChg chg="addSld delSld modSld addMainMaster delMainMaster">
      <pc:chgData name="antonio alvarez" userId="52f34af4d703ec40" providerId="Windows Live" clId="Web-{23772D39-0DBF-4D8B-A739-FF9BB4E0E502}" dt="2021-10-15T08:22:30.257" v="180"/>
      <pc:docMkLst>
        <pc:docMk/>
      </pc:docMkLst>
      <pc:sldChg chg="addSp delSp modSp mod setBg modClrScheme chgLayout">
        <pc:chgData name="antonio alvarez" userId="52f34af4d703ec40" providerId="Windows Live" clId="Web-{23772D39-0DBF-4D8B-A739-FF9BB4E0E502}" dt="2021-10-15T08:02:30.544" v="24" actId="20577"/>
        <pc:sldMkLst>
          <pc:docMk/>
          <pc:sldMk cId="2406273178" sldId="256"/>
        </pc:sldMkLst>
        <pc:spChg chg="mod">
          <ac:chgData name="antonio alvarez" userId="52f34af4d703ec40" providerId="Windows Live" clId="Web-{23772D39-0DBF-4D8B-A739-FF9BB4E0E502}" dt="2021-10-15T08:01:41.605" v="17"/>
          <ac:spMkLst>
            <pc:docMk/>
            <pc:sldMk cId="2406273178" sldId="256"/>
            <ac:spMk id="2" creationId="{00000000-0000-0000-0000-000000000000}"/>
          </ac:spMkLst>
        </pc:spChg>
        <pc:spChg chg="mod">
          <ac:chgData name="antonio alvarez" userId="52f34af4d703ec40" providerId="Windows Live" clId="Web-{23772D39-0DBF-4D8B-A739-FF9BB4E0E502}" dt="2021-10-15T08:02:30.544" v="24" actId="20577"/>
          <ac:spMkLst>
            <pc:docMk/>
            <pc:sldMk cId="2406273178" sldId="256"/>
            <ac:spMk id="3" creationId="{00000000-0000-0000-0000-000000000000}"/>
          </ac:spMkLst>
        </pc:spChg>
        <pc:spChg chg="add del">
          <ac:chgData name="antonio alvarez" userId="52f34af4d703ec40" providerId="Windows Live" clId="Web-{23772D39-0DBF-4D8B-A739-FF9BB4E0E502}" dt="2021-10-15T08:01:21.369" v="1"/>
          <ac:spMkLst>
            <pc:docMk/>
            <pc:sldMk cId="2406273178" sldId="256"/>
            <ac:spMk id="8" creationId="{3E4A0FF0-C01D-4D79-B2A0-DB8ABC7F32C0}"/>
          </ac:spMkLst>
        </pc:spChg>
        <pc:spChg chg="add del">
          <ac:chgData name="antonio alvarez" userId="52f34af4d703ec40" providerId="Windows Live" clId="Web-{23772D39-0DBF-4D8B-A739-FF9BB4E0E502}" dt="2021-10-15T08:01:41.605" v="17"/>
          <ac:spMkLst>
            <pc:docMk/>
            <pc:sldMk cId="2406273178" sldId="256"/>
            <ac:spMk id="9" creationId="{FDE3B669-D0C6-43C4-9D0E-ED152B12DA46}"/>
          </ac:spMkLst>
        </pc:spChg>
        <pc:spChg chg="add del">
          <ac:chgData name="antonio alvarez" userId="52f34af4d703ec40" providerId="Windows Live" clId="Web-{23772D39-0DBF-4D8B-A739-FF9BB4E0E502}" dt="2021-10-15T08:01:21.369" v="1"/>
          <ac:spMkLst>
            <pc:docMk/>
            <pc:sldMk cId="2406273178" sldId="256"/>
            <ac:spMk id="10" creationId="{75BADA6A-2C76-4836-8989-77894EEFDD9F}"/>
          </ac:spMkLst>
        </pc:spChg>
        <pc:spChg chg="add del">
          <ac:chgData name="antonio alvarez" userId="52f34af4d703ec40" providerId="Windows Live" clId="Web-{23772D39-0DBF-4D8B-A739-FF9BB4E0E502}" dt="2021-10-15T08:01:41.605" v="17"/>
          <ac:spMkLst>
            <pc:docMk/>
            <pc:sldMk cId="2406273178" sldId="256"/>
            <ac:spMk id="11" creationId="{B75D9F35-775B-4B73-BBB6-176A2E0860DE}"/>
          </ac:spMkLst>
        </pc:spChg>
        <pc:spChg chg="add">
          <ac:chgData name="antonio alvarez" userId="52f34af4d703ec40" providerId="Windows Live" clId="Web-{23772D39-0DBF-4D8B-A739-FF9BB4E0E502}" dt="2021-10-15T08:01:41.605" v="17"/>
          <ac:spMkLst>
            <pc:docMk/>
            <pc:sldMk cId="2406273178" sldId="256"/>
            <ac:spMk id="16" creationId="{55B419A7-F817-4767-8CCB-FB0E189C4ACD}"/>
          </ac:spMkLst>
        </pc:spChg>
        <pc:spChg chg="add">
          <ac:chgData name="antonio alvarez" userId="52f34af4d703ec40" providerId="Windows Live" clId="Web-{23772D39-0DBF-4D8B-A739-FF9BB4E0E502}" dt="2021-10-15T08:01:41.605" v="17"/>
          <ac:spMkLst>
            <pc:docMk/>
            <pc:sldMk cId="2406273178" sldId="256"/>
            <ac:spMk id="18" creationId="{9FBB9AF1-CE92-475C-A47B-5FC32922B3E9}"/>
          </ac:spMkLst>
        </pc:spChg>
        <pc:spChg chg="add">
          <ac:chgData name="antonio alvarez" userId="52f34af4d703ec40" providerId="Windows Live" clId="Web-{23772D39-0DBF-4D8B-A739-FF9BB4E0E502}" dt="2021-10-15T08:01:41.605" v="17"/>
          <ac:spMkLst>
            <pc:docMk/>
            <pc:sldMk cId="2406273178" sldId="256"/>
            <ac:spMk id="22" creationId="{7021D92D-08FF-45A6-9109-AC9462C7E8E3}"/>
          </ac:spMkLst>
        </pc:spChg>
        <pc:grpChg chg="add del">
          <ac:chgData name="antonio alvarez" userId="52f34af4d703ec40" providerId="Windows Live" clId="Web-{23772D39-0DBF-4D8B-A739-FF9BB4E0E502}" dt="2021-10-15T08:01:21.369" v="1"/>
          <ac:grpSpMkLst>
            <pc:docMk/>
            <pc:sldMk cId="2406273178" sldId="256"/>
            <ac:grpSpMk id="12" creationId="{4A5A234B-C533-4F71-925E-C2E8E3D650E5}"/>
          </ac:grpSpMkLst>
        </pc:grpChg>
        <pc:picChg chg="add mod ord">
          <ac:chgData name="antonio alvarez" userId="52f34af4d703ec40" providerId="Windows Live" clId="Web-{23772D39-0DBF-4D8B-A739-FF9BB4E0E502}" dt="2021-10-15T08:01:41.605" v="17"/>
          <ac:picMkLst>
            <pc:docMk/>
            <pc:sldMk cId="2406273178" sldId="256"/>
            <ac:picMk id="4" creationId="{86231677-72A6-4317-A53B-0A2700FAD892}"/>
          </ac:picMkLst>
        </pc:picChg>
        <pc:cxnChg chg="add">
          <ac:chgData name="antonio alvarez" userId="52f34af4d703ec40" providerId="Windows Live" clId="Web-{23772D39-0DBF-4D8B-A739-FF9BB4E0E502}" dt="2021-10-15T08:01:41.605" v="17"/>
          <ac:cxnSpMkLst>
            <pc:docMk/>
            <pc:sldMk cId="2406273178" sldId="256"/>
            <ac:cxnSpMk id="20" creationId="{D81E42A3-743C-4C15-9DA8-93AA9AEBFB17}"/>
          </ac:cxnSpMkLst>
        </pc:cxnChg>
      </pc:sldChg>
      <pc:sldChg chg="addSp modSp new mod setBg">
        <pc:chgData name="antonio alvarez" userId="52f34af4d703ec40" providerId="Windows Live" clId="Web-{23772D39-0DBF-4D8B-A739-FF9BB4E0E502}" dt="2021-10-15T08:05:04.020" v="43" actId="1076"/>
        <pc:sldMkLst>
          <pc:docMk/>
          <pc:sldMk cId="2614328910" sldId="257"/>
        </pc:sldMkLst>
        <pc:spChg chg="mod">
          <ac:chgData name="antonio alvarez" userId="52f34af4d703ec40" providerId="Windows Live" clId="Web-{23772D39-0DBF-4D8B-A739-FF9BB4E0E502}" dt="2021-10-15T08:05:04.020" v="43" actId="1076"/>
          <ac:spMkLst>
            <pc:docMk/>
            <pc:sldMk cId="2614328910" sldId="257"/>
            <ac:spMk id="2" creationId="{B6F0CC71-1EB7-44CC-9F87-A23AB4C7905E}"/>
          </ac:spMkLst>
        </pc:spChg>
        <pc:spChg chg="mod">
          <ac:chgData name="antonio alvarez" userId="52f34af4d703ec40" providerId="Windows Live" clId="Web-{23772D39-0DBF-4D8B-A739-FF9BB4E0E502}" dt="2021-10-15T08:04:54.301" v="42" actId="14100"/>
          <ac:spMkLst>
            <pc:docMk/>
            <pc:sldMk cId="2614328910" sldId="257"/>
            <ac:spMk id="3" creationId="{D4B7632F-1A1E-4221-9A74-81B06D94FA22}"/>
          </ac:spMkLst>
        </pc:spChg>
        <pc:spChg chg="add">
          <ac:chgData name="antonio alvarez" userId="52f34af4d703ec40" providerId="Windows Live" clId="Web-{23772D39-0DBF-4D8B-A739-FF9BB4E0E502}" dt="2021-10-15T08:04:04.893" v="26"/>
          <ac:spMkLst>
            <pc:docMk/>
            <pc:sldMk cId="2614328910" sldId="257"/>
            <ac:spMk id="8" creationId="{C5176844-69C3-4F79-BE38-EA5BDDF4FEA4}"/>
          </ac:spMkLst>
        </pc:spChg>
        <pc:spChg chg="add">
          <ac:chgData name="antonio alvarez" userId="52f34af4d703ec40" providerId="Windows Live" clId="Web-{23772D39-0DBF-4D8B-A739-FF9BB4E0E502}" dt="2021-10-15T08:04:04.893" v="26"/>
          <ac:spMkLst>
            <pc:docMk/>
            <pc:sldMk cId="2614328910" sldId="257"/>
            <ac:spMk id="12" creationId="{8996B799-9454-451E-A62E-D79EC2608BF7}"/>
          </ac:spMkLst>
        </pc:spChg>
        <pc:cxnChg chg="add">
          <ac:chgData name="antonio alvarez" userId="52f34af4d703ec40" providerId="Windows Live" clId="Web-{23772D39-0DBF-4D8B-A739-FF9BB4E0E502}" dt="2021-10-15T08:04:04.893" v="26"/>
          <ac:cxnSpMkLst>
            <pc:docMk/>
            <pc:sldMk cId="2614328910" sldId="257"/>
            <ac:cxnSpMk id="10" creationId="{0C98EDD7-966F-4ED6-ADCB-9EF1A425A7CD}"/>
          </ac:cxnSpMkLst>
        </pc:cxnChg>
        <pc:cxnChg chg="add">
          <ac:chgData name="antonio alvarez" userId="52f34af4d703ec40" providerId="Windows Live" clId="Web-{23772D39-0DBF-4D8B-A739-FF9BB4E0E502}" dt="2021-10-15T08:04:04.893" v="26"/>
          <ac:cxnSpMkLst>
            <pc:docMk/>
            <pc:sldMk cId="2614328910" sldId="257"/>
            <ac:cxnSpMk id="14" creationId="{79BCA605-F116-47B0-8AFC-D9A7FA5E1718}"/>
          </ac:cxnSpMkLst>
        </pc:cxnChg>
      </pc:sldChg>
      <pc:sldChg chg="addSp delSp modSp new mod setBg">
        <pc:chgData name="antonio alvarez" userId="52f34af4d703ec40" providerId="Windows Live" clId="Web-{23772D39-0DBF-4D8B-A739-FF9BB4E0E502}" dt="2021-10-15T08:07:29.824" v="67" actId="20577"/>
        <pc:sldMkLst>
          <pc:docMk/>
          <pc:sldMk cId="361187741" sldId="258"/>
        </pc:sldMkLst>
        <pc:spChg chg="mod">
          <ac:chgData name="antonio alvarez" userId="52f34af4d703ec40" providerId="Windows Live" clId="Web-{23772D39-0DBF-4D8B-A739-FF9BB4E0E502}" dt="2021-10-15T08:06:28.024" v="59"/>
          <ac:spMkLst>
            <pc:docMk/>
            <pc:sldMk cId="361187741" sldId="258"/>
            <ac:spMk id="2" creationId="{9D6EDC04-8F6F-4BEE-88D2-59605E378D67}"/>
          </ac:spMkLst>
        </pc:spChg>
        <pc:spChg chg="mod">
          <ac:chgData name="antonio alvarez" userId="52f34af4d703ec40" providerId="Windows Live" clId="Web-{23772D39-0DBF-4D8B-A739-FF9BB4E0E502}" dt="2021-10-15T08:07:29.824" v="67" actId="20577"/>
          <ac:spMkLst>
            <pc:docMk/>
            <pc:sldMk cId="361187741" sldId="258"/>
            <ac:spMk id="3" creationId="{3F05F9F7-8A5F-4603-9243-24BAE31BC6B2}"/>
          </ac:spMkLst>
        </pc:spChg>
        <pc:spChg chg="add del">
          <ac:chgData name="antonio alvarez" userId="52f34af4d703ec40" providerId="Windows Live" clId="Web-{23772D39-0DBF-4D8B-A739-FF9BB4E0E502}" dt="2021-10-15T08:06:28.024" v="59"/>
          <ac:spMkLst>
            <pc:docMk/>
            <pc:sldMk cId="361187741" sldId="258"/>
            <ac:spMk id="8" creationId="{C5176844-69C3-4F79-BE38-EA5BDDF4FEA4}"/>
          </ac:spMkLst>
        </pc:spChg>
        <pc:spChg chg="add del">
          <ac:chgData name="antonio alvarez" userId="52f34af4d703ec40" providerId="Windows Live" clId="Web-{23772D39-0DBF-4D8B-A739-FF9BB4E0E502}" dt="2021-10-15T08:06:28.024" v="59"/>
          <ac:spMkLst>
            <pc:docMk/>
            <pc:sldMk cId="361187741" sldId="258"/>
            <ac:spMk id="12" creationId="{A101E513-AF74-4E9D-A31F-99664250722D}"/>
          </ac:spMkLst>
        </pc:spChg>
        <pc:spChg chg="add del">
          <ac:chgData name="antonio alvarez" userId="52f34af4d703ec40" providerId="Windows Live" clId="Web-{23772D39-0DBF-4D8B-A739-FF9BB4E0E502}" dt="2021-10-15T08:07:01.057" v="63"/>
          <ac:spMkLst>
            <pc:docMk/>
            <pc:sldMk cId="361187741" sldId="258"/>
            <ac:spMk id="17" creationId="{C5176844-69C3-4F79-BE38-EA5BDDF4FEA4}"/>
          </ac:spMkLst>
        </pc:spChg>
        <pc:spChg chg="add del">
          <ac:chgData name="antonio alvarez" userId="52f34af4d703ec40" providerId="Windows Live" clId="Web-{23772D39-0DBF-4D8B-A739-FF9BB4E0E502}" dt="2021-10-15T08:07:01.057" v="63"/>
          <ac:spMkLst>
            <pc:docMk/>
            <pc:sldMk cId="361187741" sldId="258"/>
            <ac:spMk id="21" creationId="{A101E513-AF74-4E9D-A31F-99664250722D}"/>
          </ac:spMkLst>
        </pc:spChg>
        <pc:spChg chg="add">
          <ac:chgData name="antonio alvarez" userId="52f34af4d703ec40" providerId="Windows Live" clId="Web-{23772D39-0DBF-4D8B-A739-FF9BB4E0E502}" dt="2021-10-15T08:07:01.057" v="63"/>
          <ac:spMkLst>
            <pc:docMk/>
            <pc:sldMk cId="361187741" sldId="258"/>
            <ac:spMk id="26" creationId="{C5176844-69C3-4F79-BE38-EA5BDDF4FEA4}"/>
          </ac:spMkLst>
        </pc:spChg>
        <pc:spChg chg="add">
          <ac:chgData name="antonio alvarez" userId="52f34af4d703ec40" providerId="Windows Live" clId="Web-{23772D39-0DBF-4D8B-A739-FF9BB4E0E502}" dt="2021-10-15T08:07:01.057" v="63"/>
          <ac:spMkLst>
            <pc:docMk/>
            <pc:sldMk cId="361187741" sldId="258"/>
            <ac:spMk id="30" creationId="{A101E513-AF74-4E9D-A31F-99664250722D}"/>
          </ac:spMkLst>
        </pc:spChg>
        <pc:cxnChg chg="add del">
          <ac:chgData name="antonio alvarez" userId="52f34af4d703ec40" providerId="Windows Live" clId="Web-{23772D39-0DBF-4D8B-A739-FF9BB4E0E502}" dt="2021-10-15T08:06:28.024" v="59"/>
          <ac:cxnSpMkLst>
            <pc:docMk/>
            <pc:sldMk cId="361187741" sldId="258"/>
            <ac:cxnSpMk id="10" creationId="{AEF97C72-3F89-4F0A-9629-01818B389CF0}"/>
          </ac:cxnSpMkLst>
        </pc:cxnChg>
        <pc:cxnChg chg="add del">
          <ac:chgData name="antonio alvarez" userId="52f34af4d703ec40" providerId="Windows Live" clId="Web-{23772D39-0DBF-4D8B-A739-FF9BB4E0E502}" dt="2021-10-15T08:07:01.057" v="63"/>
          <ac:cxnSpMkLst>
            <pc:docMk/>
            <pc:sldMk cId="361187741" sldId="258"/>
            <ac:cxnSpMk id="19" creationId="{C629AF8A-C09C-4B6F-B505-26D1FD0FBE5E}"/>
          </ac:cxnSpMkLst>
        </pc:cxnChg>
        <pc:cxnChg chg="add">
          <ac:chgData name="antonio alvarez" userId="52f34af4d703ec40" providerId="Windows Live" clId="Web-{23772D39-0DBF-4D8B-A739-FF9BB4E0E502}" dt="2021-10-15T08:07:01.057" v="63"/>
          <ac:cxnSpMkLst>
            <pc:docMk/>
            <pc:sldMk cId="361187741" sldId="258"/>
            <ac:cxnSpMk id="28" creationId="{C629AF8A-C09C-4B6F-B505-26D1FD0FBE5E}"/>
          </ac:cxnSpMkLst>
        </pc:cxnChg>
      </pc:sldChg>
      <pc:sldChg chg="modSp new">
        <pc:chgData name="antonio alvarez" userId="52f34af4d703ec40" providerId="Windows Live" clId="Web-{23772D39-0DBF-4D8B-A739-FF9BB4E0E502}" dt="2021-10-15T08:08:42.796" v="79" actId="14100"/>
        <pc:sldMkLst>
          <pc:docMk/>
          <pc:sldMk cId="1724639778" sldId="259"/>
        </pc:sldMkLst>
        <pc:spChg chg="mod">
          <ac:chgData name="antonio alvarez" userId="52f34af4d703ec40" providerId="Windows Live" clId="Web-{23772D39-0DBF-4D8B-A739-FF9BB4E0E502}" dt="2021-10-15T08:08:26.577" v="77" actId="20577"/>
          <ac:spMkLst>
            <pc:docMk/>
            <pc:sldMk cId="1724639778" sldId="259"/>
            <ac:spMk id="2" creationId="{841AFF93-C54E-4986-BCA1-A92973DC1A67}"/>
          </ac:spMkLst>
        </pc:spChg>
        <pc:spChg chg="mod">
          <ac:chgData name="antonio alvarez" userId="52f34af4d703ec40" providerId="Windows Live" clId="Web-{23772D39-0DBF-4D8B-A739-FF9BB4E0E502}" dt="2021-10-15T08:08:42.796" v="79" actId="14100"/>
          <ac:spMkLst>
            <pc:docMk/>
            <pc:sldMk cId="1724639778" sldId="259"/>
            <ac:spMk id="3" creationId="{6478AD3E-2520-4F61-8BB1-0C90C19A9E4E}"/>
          </ac:spMkLst>
        </pc:spChg>
      </pc:sldChg>
      <pc:sldChg chg="addSp modSp new mod setBg">
        <pc:chgData name="antonio alvarez" userId="52f34af4d703ec40" providerId="Windows Live" clId="Web-{23772D39-0DBF-4D8B-A739-FF9BB4E0E502}" dt="2021-10-15T08:10:32.176" v="97" actId="14100"/>
        <pc:sldMkLst>
          <pc:docMk/>
          <pc:sldMk cId="3871541545" sldId="260"/>
        </pc:sldMkLst>
        <pc:spChg chg="mod">
          <ac:chgData name="antonio alvarez" userId="52f34af4d703ec40" providerId="Windows Live" clId="Web-{23772D39-0DBF-4D8B-A739-FF9BB4E0E502}" dt="2021-10-15T08:10:12.597" v="93" actId="1076"/>
          <ac:spMkLst>
            <pc:docMk/>
            <pc:sldMk cId="3871541545" sldId="260"/>
            <ac:spMk id="2" creationId="{AC2DD18F-F4F6-47EF-B9DD-99425E3AB475}"/>
          </ac:spMkLst>
        </pc:spChg>
        <pc:spChg chg="mod">
          <ac:chgData name="antonio alvarez" userId="52f34af4d703ec40" providerId="Windows Live" clId="Web-{23772D39-0DBF-4D8B-A739-FF9BB4E0E502}" dt="2021-10-15T08:10:32.176" v="97" actId="14100"/>
          <ac:spMkLst>
            <pc:docMk/>
            <pc:sldMk cId="3871541545" sldId="260"/>
            <ac:spMk id="3" creationId="{832576F0-B9FF-41AA-997D-C2836BE65461}"/>
          </ac:spMkLst>
        </pc:spChg>
        <pc:spChg chg="add">
          <ac:chgData name="antonio alvarez" userId="52f34af4d703ec40" providerId="Windows Live" clId="Web-{23772D39-0DBF-4D8B-A739-FF9BB4E0E502}" dt="2021-10-15T08:09:18.580" v="81"/>
          <ac:spMkLst>
            <pc:docMk/>
            <pc:sldMk cId="3871541545" sldId="260"/>
            <ac:spMk id="8" creationId="{C5176844-69C3-4F79-BE38-EA5BDDF4FEA4}"/>
          </ac:spMkLst>
        </pc:spChg>
        <pc:spChg chg="add">
          <ac:chgData name="antonio alvarez" userId="52f34af4d703ec40" providerId="Windows Live" clId="Web-{23772D39-0DBF-4D8B-A739-FF9BB4E0E502}" dt="2021-10-15T08:09:18.580" v="81"/>
          <ac:spMkLst>
            <pc:docMk/>
            <pc:sldMk cId="3871541545" sldId="260"/>
            <ac:spMk id="12" creationId="{A101E513-AF74-4E9D-A31F-99664250722D}"/>
          </ac:spMkLst>
        </pc:spChg>
        <pc:cxnChg chg="add">
          <ac:chgData name="antonio alvarez" userId="52f34af4d703ec40" providerId="Windows Live" clId="Web-{23772D39-0DBF-4D8B-A739-FF9BB4E0E502}" dt="2021-10-15T08:09:18.580" v="81"/>
          <ac:cxnSpMkLst>
            <pc:docMk/>
            <pc:sldMk cId="3871541545" sldId="260"/>
            <ac:cxnSpMk id="10" creationId="{33862825-C012-4895-A17E-F3D1F62D89DD}"/>
          </ac:cxnSpMkLst>
        </pc:cxnChg>
      </pc:sldChg>
      <pc:sldChg chg="addSp delSp modSp new mod setBg">
        <pc:chgData name="antonio alvarez" userId="52f34af4d703ec40" providerId="Windows Live" clId="Web-{23772D39-0DBF-4D8B-A739-FF9BB4E0E502}" dt="2021-10-15T08:18:24.964" v="156" actId="20577"/>
        <pc:sldMkLst>
          <pc:docMk/>
          <pc:sldMk cId="4245844840" sldId="261"/>
        </pc:sldMkLst>
        <pc:spChg chg="mod">
          <ac:chgData name="antonio alvarez" userId="52f34af4d703ec40" providerId="Windows Live" clId="Web-{23772D39-0DBF-4D8B-A739-FF9BB4E0E502}" dt="2021-10-15T08:17:06.461" v="124"/>
          <ac:spMkLst>
            <pc:docMk/>
            <pc:sldMk cId="4245844840" sldId="261"/>
            <ac:spMk id="2" creationId="{59DC8C2A-37A8-4A21-867F-C688E3297499}"/>
          </ac:spMkLst>
        </pc:spChg>
        <pc:spChg chg="del mod">
          <ac:chgData name="antonio alvarez" userId="52f34af4d703ec40" providerId="Windows Live" clId="Web-{23772D39-0DBF-4D8B-A739-FF9BB4E0E502}" dt="2021-10-15T08:17:06.461" v="124"/>
          <ac:spMkLst>
            <pc:docMk/>
            <pc:sldMk cId="4245844840" sldId="261"/>
            <ac:spMk id="3" creationId="{8141F847-9260-4E4E-90E5-8B7B6648E1E3}"/>
          </ac:spMkLst>
        </pc:spChg>
        <pc:spChg chg="add del">
          <ac:chgData name="antonio alvarez" userId="52f34af4d703ec40" providerId="Windows Live" clId="Web-{23772D39-0DBF-4D8B-A739-FF9BB4E0E502}" dt="2021-10-15T08:16:52.851" v="122"/>
          <ac:spMkLst>
            <pc:docMk/>
            <pc:sldMk cId="4245844840" sldId="261"/>
            <ac:spMk id="8" creationId="{C5176844-69C3-4F79-BE38-EA5BDDF4FEA4}"/>
          </ac:spMkLst>
        </pc:spChg>
        <pc:spChg chg="add del">
          <ac:chgData name="antonio alvarez" userId="52f34af4d703ec40" providerId="Windows Live" clId="Web-{23772D39-0DBF-4D8B-A739-FF9BB4E0E502}" dt="2021-10-15T08:16:52.851" v="122"/>
          <ac:spMkLst>
            <pc:docMk/>
            <pc:sldMk cId="4245844840" sldId="261"/>
            <ac:spMk id="10" creationId="{1CF1AAE4-D0BC-430F-A613-7BBAAECA0C2D}"/>
          </ac:spMkLst>
        </pc:spChg>
        <pc:spChg chg="add del">
          <ac:chgData name="antonio alvarez" userId="52f34af4d703ec40" providerId="Windows Live" clId="Web-{23772D39-0DBF-4D8B-A739-FF9BB4E0E502}" dt="2021-10-15T08:16:52.851" v="122"/>
          <ac:spMkLst>
            <pc:docMk/>
            <pc:sldMk cId="4245844840" sldId="261"/>
            <ac:spMk id="12" creationId="{A101E513-AF74-4E9D-A31F-99664250722D}"/>
          </ac:spMkLst>
        </pc:spChg>
        <pc:spChg chg="add del">
          <ac:chgData name="antonio alvarez" userId="52f34af4d703ec40" providerId="Windows Live" clId="Web-{23772D39-0DBF-4D8B-A739-FF9BB4E0E502}" dt="2021-10-15T08:17:06.461" v="124"/>
          <ac:spMkLst>
            <pc:docMk/>
            <pc:sldMk cId="4245844840" sldId="261"/>
            <ac:spMk id="14" creationId="{C5176844-69C3-4F79-BE38-EA5BDDF4FEA4}"/>
          </ac:spMkLst>
        </pc:spChg>
        <pc:spChg chg="add del">
          <ac:chgData name="antonio alvarez" userId="52f34af4d703ec40" providerId="Windows Live" clId="Web-{23772D39-0DBF-4D8B-A739-FF9BB4E0E502}" dt="2021-10-15T08:17:06.461" v="124"/>
          <ac:spMkLst>
            <pc:docMk/>
            <pc:sldMk cId="4245844840" sldId="261"/>
            <ac:spMk id="16" creationId="{A101E513-AF74-4E9D-A31F-99664250722D}"/>
          </ac:spMkLst>
        </pc:spChg>
        <pc:spChg chg="add del">
          <ac:chgData name="antonio alvarez" userId="52f34af4d703ec40" providerId="Windows Live" clId="Web-{23772D39-0DBF-4D8B-A739-FF9BB4E0E502}" dt="2021-10-15T08:16:52.851" v="121"/>
          <ac:spMkLst>
            <pc:docMk/>
            <pc:sldMk cId="4245844840" sldId="261"/>
            <ac:spMk id="17" creationId="{C5176844-69C3-4F79-BE38-EA5BDDF4FEA4}"/>
          </ac:spMkLst>
        </pc:spChg>
        <pc:spChg chg="add del">
          <ac:chgData name="antonio alvarez" userId="52f34af4d703ec40" providerId="Windows Live" clId="Web-{23772D39-0DBF-4D8B-A739-FF9BB4E0E502}" dt="2021-10-15T08:16:52.851" v="121"/>
          <ac:spMkLst>
            <pc:docMk/>
            <pc:sldMk cId="4245844840" sldId="261"/>
            <ac:spMk id="21" creationId="{A101E513-AF74-4E9D-A31F-99664250722D}"/>
          </ac:spMkLst>
        </pc:spChg>
        <pc:spChg chg="add">
          <ac:chgData name="antonio alvarez" userId="52f34af4d703ec40" providerId="Windows Live" clId="Web-{23772D39-0DBF-4D8B-A739-FF9BB4E0E502}" dt="2021-10-15T08:17:06.461" v="124"/>
          <ac:spMkLst>
            <pc:docMk/>
            <pc:sldMk cId="4245844840" sldId="261"/>
            <ac:spMk id="22" creationId="{C5176844-69C3-4F79-BE38-EA5BDDF4FEA4}"/>
          </ac:spMkLst>
        </pc:spChg>
        <pc:spChg chg="add">
          <ac:chgData name="antonio alvarez" userId="52f34af4d703ec40" providerId="Windows Live" clId="Web-{23772D39-0DBF-4D8B-A739-FF9BB4E0E502}" dt="2021-10-15T08:17:06.461" v="124"/>
          <ac:spMkLst>
            <pc:docMk/>
            <pc:sldMk cId="4245844840" sldId="261"/>
            <ac:spMk id="26" creationId="{7BB25A96-E96A-4D45-AA98-5275E81FAC84}"/>
          </ac:spMkLst>
        </pc:spChg>
        <pc:spChg chg="add">
          <ac:chgData name="antonio alvarez" userId="52f34af4d703ec40" providerId="Windows Live" clId="Web-{23772D39-0DBF-4D8B-A739-FF9BB4E0E502}" dt="2021-10-15T08:17:06.461" v="124"/>
          <ac:spMkLst>
            <pc:docMk/>
            <pc:sldMk cId="4245844840" sldId="261"/>
            <ac:spMk id="28" creationId="{A101E513-AF74-4E9D-A31F-99664250722D}"/>
          </ac:spMkLst>
        </pc:spChg>
        <pc:graphicFrameChg chg="add mod modGraphic">
          <ac:chgData name="antonio alvarez" userId="52f34af4d703ec40" providerId="Windows Live" clId="Web-{23772D39-0DBF-4D8B-A739-FF9BB4E0E502}" dt="2021-10-15T08:18:24.964" v="156" actId="20577"/>
          <ac:graphicFrameMkLst>
            <pc:docMk/>
            <pc:sldMk cId="4245844840" sldId="261"/>
            <ac:graphicFrameMk id="18" creationId="{97EB67A9-FA5F-450D-95C6-9CFA9EF369B3}"/>
          </ac:graphicFrameMkLst>
        </pc:graphicFrameChg>
        <pc:cxnChg chg="add del">
          <ac:chgData name="antonio alvarez" userId="52f34af4d703ec40" providerId="Windows Live" clId="Web-{23772D39-0DBF-4D8B-A739-FF9BB4E0E502}" dt="2021-10-15T08:17:06.461" v="124"/>
          <ac:cxnSpMkLst>
            <pc:docMk/>
            <pc:sldMk cId="4245844840" sldId="261"/>
            <ac:cxnSpMk id="15" creationId="{8BD593FB-2EA4-4795-AC37-1F9E8954E404}"/>
          </ac:cxnSpMkLst>
        </pc:cxnChg>
        <pc:cxnChg chg="add del">
          <ac:chgData name="antonio alvarez" userId="52f34af4d703ec40" providerId="Windows Live" clId="Web-{23772D39-0DBF-4D8B-A739-FF9BB4E0E502}" dt="2021-10-15T08:16:52.851" v="121"/>
          <ac:cxnSpMkLst>
            <pc:docMk/>
            <pc:sldMk cId="4245844840" sldId="261"/>
            <ac:cxnSpMk id="19" creationId="{33862825-C012-4895-A17E-F3D1F62D89DD}"/>
          </ac:cxnSpMkLst>
        </pc:cxnChg>
        <pc:cxnChg chg="add">
          <ac:chgData name="antonio alvarez" userId="52f34af4d703ec40" providerId="Windows Live" clId="Web-{23772D39-0DBF-4D8B-A739-FF9BB4E0E502}" dt="2021-10-15T08:17:06.461" v="124"/>
          <ac:cxnSpMkLst>
            <pc:docMk/>
            <pc:sldMk cId="4245844840" sldId="261"/>
            <ac:cxnSpMk id="24" creationId="{33862825-C012-4895-A17E-F3D1F62D89DD}"/>
          </ac:cxnSpMkLst>
        </pc:cxnChg>
      </pc:sldChg>
      <pc:sldChg chg="addSp modSp new mod setBg">
        <pc:chgData name="antonio alvarez" userId="52f34af4d703ec40" providerId="Windows Live" clId="Web-{23772D39-0DBF-4D8B-A739-FF9BB4E0E502}" dt="2021-10-15T08:20:50.690" v="168" actId="14100"/>
        <pc:sldMkLst>
          <pc:docMk/>
          <pc:sldMk cId="3106013419" sldId="262"/>
        </pc:sldMkLst>
        <pc:spChg chg="mod">
          <ac:chgData name="antonio alvarez" userId="52f34af4d703ec40" providerId="Windows Live" clId="Web-{23772D39-0DBF-4D8B-A739-FF9BB4E0E502}" dt="2021-10-15T08:19:15.764" v="162" actId="1076"/>
          <ac:spMkLst>
            <pc:docMk/>
            <pc:sldMk cId="3106013419" sldId="262"/>
            <ac:spMk id="2" creationId="{4619E12E-9718-4316-933D-A97E5A067686}"/>
          </ac:spMkLst>
        </pc:spChg>
        <pc:spChg chg="mod">
          <ac:chgData name="antonio alvarez" userId="52f34af4d703ec40" providerId="Windows Live" clId="Web-{23772D39-0DBF-4D8B-A739-FF9BB4E0E502}" dt="2021-10-15T08:20:50.690" v="168" actId="14100"/>
          <ac:spMkLst>
            <pc:docMk/>
            <pc:sldMk cId="3106013419" sldId="262"/>
            <ac:spMk id="3" creationId="{1C695A88-7B8D-4FD3-A88D-88BFAD6470F7}"/>
          </ac:spMkLst>
        </pc:spChg>
        <pc:spChg chg="add">
          <ac:chgData name="antonio alvarez" userId="52f34af4d703ec40" providerId="Windows Live" clId="Web-{23772D39-0DBF-4D8B-A739-FF9BB4E0E502}" dt="2021-10-15T08:19:08.966" v="158"/>
          <ac:spMkLst>
            <pc:docMk/>
            <pc:sldMk cId="3106013419" sldId="262"/>
            <ac:spMk id="8" creationId="{C5176844-69C3-4F79-BE38-EA5BDDF4FEA4}"/>
          </ac:spMkLst>
        </pc:spChg>
        <pc:spChg chg="add">
          <ac:chgData name="antonio alvarez" userId="52f34af4d703ec40" providerId="Windows Live" clId="Web-{23772D39-0DBF-4D8B-A739-FF9BB4E0E502}" dt="2021-10-15T08:19:08.966" v="158"/>
          <ac:spMkLst>
            <pc:docMk/>
            <pc:sldMk cId="3106013419" sldId="262"/>
            <ac:spMk id="12" creationId="{A101E513-AF74-4E9D-A31F-99664250722D}"/>
          </ac:spMkLst>
        </pc:spChg>
        <pc:cxnChg chg="add">
          <ac:chgData name="antonio alvarez" userId="52f34af4d703ec40" providerId="Windows Live" clId="Web-{23772D39-0DBF-4D8B-A739-FF9BB4E0E502}" dt="2021-10-15T08:19:08.966" v="158"/>
          <ac:cxnSpMkLst>
            <pc:docMk/>
            <pc:sldMk cId="3106013419" sldId="262"/>
            <ac:cxnSpMk id="10" creationId="{33862825-C012-4895-A17E-F3D1F62D89DD}"/>
          </ac:cxnSpMkLst>
        </pc:cxnChg>
      </pc:sldChg>
      <pc:sldChg chg="addSp delSp modSp new mod setBg">
        <pc:chgData name="antonio alvarez" userId="52f34af4d703ec40" providerId="Windows Live" clId="Web-{23772D39-0DBF-4D8B-A739-FF9BB4E0E502}" dt="2021-10-15T08:22:30.257" v="180"/>
        <pc:sldMkLst>
          <pc:docMk/>
          <pc:sldMk cId="164437859" sldId="263"/>
        </pc:sldMkLst>
        <pc:spChg chg="add del mod">
          <ac:chgData name="antonio alvarez" userId="52f34af4d703ec40" providerId="Windows Live" clId="Web-{23772D39-0DBF-4D8B-A739-FF9BB4E0E502}" dt="2021-10-15T08:22:30.257" v="180"/>
          <ac:spMkLst>
            <pc:docMk/>
            <pc:sldMk cId="164437859" sldId="263"/>
            <ac:spMk id="2" creationId="{3F8C2DE1-55C2-4658-BA93-E844F500900F}"/>
          </ac:spMkLst>
        </pc:spChg>
        <pc:spChg chg="del">
          <ac:chgData name="antonio alvarez" userId="52f34af4d703ec40" providerId="Windows Live" clId="Web-{23772D39-0DBF-4D8B-A739-FF9BB4E0E502}" dt="2021-10-15T08:21:33.848" v="172"/>
          <ac:spMkLst>
            <pc:docMk/>
            <pc:sldMk cId="164437859" sldId="263"/>
            <ac:spMk id="3" creationId="{57F98EBF-D034-4089-8375-C2B045F2671B}"/>
          </ac:spMkLst>
        </pc:spChg>
        <pc:spChg chg="add del mod">
          <ac:chgData name="antonio alvarez" userId="52f34af4d703ec40" providerId="Windows Live" clId="Web-{23772D39-0DBF-4D8B-A739-FF9BB4E0E502}" dt="2021-10-15T08:22:23.116" v="177"/>
          <ac:spMkLst>
            <pc:docMk/>
            <pc:sldMk cId="164437859" sldId="263"/>
            <ac:spMk id="6" creationId="{A24B085E-4148-4384-BBEF-FCEF40A9B5A1}"/>
          </ac:spMkLst>
        </pc:spChg>
        <pc:spChg chg="add del">
          <ac:chgData name="antonio alvarez" userId="52f34af4d703ec40" providerId="Windows Live" clId="Web-{23772D39-0DBF-4D8B-A739-FF9BB4E0E502}" dt="2021-10-15T08:22:30.257" v="180"/>
          <ac:spMkLst>
            <pc:docMk/>
            <pc:sldMk cId="164437859" sldId="263"/>
            <ac:spMk id="8" creationId="{9F2B5DFC-1760-4B1C-B488-CBF1624D3961}"/>
          </ac:spMkLst>
        </pc:spChg>
        <pc:spChg chg="add del">
          <ac:chgData name="antonio alvarez" userId="52f34af4d703ec40" providerId="Windows Live" clId="Web-{23772D39-0DBF-4D8B-A739-FF9BB4E0E502}" dt="2021-10-15T08:22:30.257" v="180"/>
          <ac:spMkLst>
            <pc:docMk/>
            <pc:sldMk cId="164437859" sldId="263"/>
            <ac:spMk id="11" creationId="{C5176844-69C3-4F79-BE38-EA5BDDF4FEA4}"/>
          </ac:spMkLst>
        </pc:spChg>
        <pc:spChg chg="add del">
          <ac:chgData name="antonio alvarez" userId="52f34af4d703ec40" providerId="Windows Live" clId="Web-{23772D39-0DBF-4D8B-A739-FF9BB4E0E502}" dt="2021-10-15T08:22:30.257" v="180"/>
          <ac:spMkLst>
            <pc:docMk/>
            <pc:sldMk cId="164437859" sldId="263"/>
            <ac:spMk id="15" creationId="{A101E513-AF74-4E9D-A31F-99664250722D}"/>
          </ac:spMkLst>
        </pc:spChg>
        <pc:spChg chg="add del">
          <ac:chgData name="antonio alvarez" userId="52f34af4d703ec40" providerId="Windows Live" clId="Web-{23772D39-0DBF-4D8B-A739-FF9BB4E0E502}" dt="2021-10-15T08:22:25.054" v="178"/>
          <ac:spMkLst>
            <pc:docMk/>
            <pc:sldMk cId="164437859" sldId="263"/>
            <ac:spMk id="20" creationId="{72411438-92A5-42B0-9C54-EA4FB32ACB5E}"/>
          </ac:spMkLst>
        </pc:spChg>
        <pc:spChg chg="add del">
          <ac:chgData name="antonio alvarez" userId="52f34af4d703ec40" providerId="Windows Live" clId="Web-{23772D39-0DBF-4D8B-A739-FF9BB4E0E502}" dt="2021-10-15T08:22:25.054" v="178"/>
          <ac:spMkLst>
            <pc:docMk/>
            <pc:sldMk cId="164437859" sldId="263"/>
            <ac:spMk id="22" creationId="{5FCC6E86-7C37-4FD2-AF0B-C9BDDBC2B044}"/>
          </ac:spMkLst>
        </pc:spChg>
        <pc:spChg chg="add del">
          <ac:chgData name="antonio alvarez" userId="52f34af4d703ec40" providerId="Windows Live" clId="Web-{23772D39-0DBF-4D8B-A739-FF9BB4E0E502}" dt="2021-10-15T08:22:25.054" v="178"/>
          <ac:spMkLst>
            <pc:docMk/>
            <pc:sldMk cId="164437859" sldId="263"/>
            <ac:spMk id="24" creationId="{38C2FC07-A260-43C5-ABA2-A9DD5D5A839D}"/>
          </ac:spMkLst>
        </pc:spChg>
        <pc:picChg chg="add del mod ord">
          <ac:chgData name="antonio alvarez" userId="52f34af4d703ec40" providerId="Windows Live" clId="Web-{23772D39-0DBF-4D8B-A739-FF9BB4E0E502}" dt="2021-10-15T08:22:30.257" v="180"/>
          <ac:picMkLst>
            <pc:docMk/>
            <pc:sldMk cId="164437859" sldId="263"/>
            <ac:picMk id="4" creationId="{B555FEEA-BB6B-4319-BB1A-AC8D973A2D7A}"/>
          </ac:picMkLst>
        </pc:picChg>
        <pc:cxnChg chg="add del">
          <ac:chgData name="antonio alvarez" userId="52f34af4d703ec40" providerId="Windows Live" clId="Web-{23772D39-0DBF-4D8B-A739-FF9BB4E0E502}" dt="2021-10-15T08:22:30.257" v="180"/>
          <ac:cxnSpMkLst>
            <pc:docMk/>
            <pc:sldMk cId="164437859" sldId="263"/>
            <ac:cxnSpMk id="13" creationId="{DF96FA98-52E5-4AA7-98B9-BE6200CF014D}"/>
          </ac:cxnSpMkLst>
        </pc:cxnChg>
      </pc:sldChg>
      <pc:sldChg chg="new del">
        <pc:chgData name="antonio alvarez" userId="52f34af4d703ec40" providerId="Windows Live" clId="Web-{23772D39-0DBF-4D8B-A739-FF9BB4E0E502}" dt="2021-10-15T08:21:18.410" v="170"/>
        <pc:sldMkLst>
          <pc:docMk/>
          <pc:sldMk cId="356939636" sldId="263"/>
        </pc:sldMkLst>
      </pc:sldChg>
      <pc:sldMasterChg chg="add del addSldLayout delSldLayout">
        <pc:chgData name="antonio alvarez" userId="52f34af4d703ec40" providerId="Windows Live" clId="Web-{23772D39-0DBF-4D8B-A739-FF9BB4E0E502}" dt="2021-10-15T08:01:21.432" v="2"/>
        <pc:sldMasterMkLst>
          <pc:docMk/>
          <pc:sldMasterMk cId="2933118997" sldId="2147483648"/>
        </pc:sldMasterMkLst>
        <pc:sldLayoutChg chg="add del">
          <pc:chgData name="antonio alvarez" userId="52f34af4d703ec40" providerId="Windows Live" clId="Web-{23772D39-0DBF-4D8B-A739-FF9BB4E0E502}" dt="2021-10-15T08:01:21.432" v="2"/>
          <pc:sldLayoutMkLst>
            <pc:docMk/>
            <pc:sldMasterMk cId="2933118997" sldId="2147483648"/>
            <pc:sldLayoutMk cId="2288191458" sldId="2147483649"/>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3398174421" sldId="2147483650"/>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2339700568" sldId="2147483651"/>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979029867" sldId="2147483652"/>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1752394269" sldId="2147483653"/>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3630658609" sldId="2147483654"/>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3682375612" sldId="2147483655"/>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1360449816" sldId="2147483656"/>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383603595" sldId="2147483657"/>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541863252" sldId="2147483658"/>
          </pc:sldLayoutMkLst>
        </pc:sldLayoutChg>
        <pc:sldLayoutChg chg="add del">
          <pc:chgData name="antonio alvarez" userId="52f34af4d703ec40" providerId="Windows Live" clId="Web-{23772D39-0DBF-4D8B-A739-FF9BB4E0E502}" dt="2021-10-15T08:01:21.432" v="2"/>
          <pc:sldLayoutMkLst>
            <pc:docMk/>
            <pc:sldMasterMk cId="2933118997" sldId="2147483648"/>
            <pc:sldLayoutMk cId="2215096201" sldId="2147483659"/>
          </pc:sldLayoutMkLst>
        </pc:sldLayoutChg>
      </pc:sldMasterChg>
      <pc:sldMasterChg chg="add del addSldLayout delSldLayout">
        <pc:chgData name="antonio alvarez" userId="52f34af4d703ec40" providerId="Windows Live" clId="Web-{23772D39-0DBF-4D8B-A739-FF9BB4E0E502}" dt="2021-10-15T08:01:41.605" v="17"/>
        <pc:sldMasterMkLst>
          <pc:docMk/>
          <pc:sldMasterMk cId="827686963" sldId="2147483738"/>
        </pc:sldMasterMkLst>
        <pc:sldLayoutChg chg="add del">
          <pc:chgData name="antonio alvarez" userId="52f34af4d703ec40" providerId="Windows Live" clId="Web-{23772D39-0DBF-4D8B-A739-FF9BB4E0E502}" dt="2021-10-15T08:01:41.605" v="17"/>
          <pc:sldLayoutMkLst>
            <pc:docMk/>
            <pc:sldMasterMk cId="827686963" sldId="2147483738"/>
            <pc:sldLayoutMk cId="113885366" sldId="2147483727"/>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1315843440" sldId="2147483728"/>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686348707" sldId="2147483729"/>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1267905322" sldId="2147483730"/>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2968679206" sldId="2147483731"/>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3912957478" sldId="2147483732"/>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3922146047" sldId="2147483733"/>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1356325768" sldId="2147483734"/>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1902818593" sldId="2147483735"/>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54748764" sldId="2147483736"/>
          </pc:sldLayoutMkLst>
        </pc:sldLayoutChg>
        <pc:sldLayoutChg chg="add del">
          <pc:chgData name="antonio alvarez" userId="52f34af4d703ec40" providerId="Windows Live" clId="Web-{23772D39-0DBF-4D8B-A739-FF9BB4E0E502}" dt="2021-10-15T08:01:41.605" v="17"/>
          <pc:sldLayoutMkLst>
            <pc:docMk/>
            <pc:sldMasterMk cId="827686963" sldId="2147483738"/>
            <pc:sldLayoutMk cId="1726786695" sldId="2147483737"/>
          </pc:sldLayoutMkLst>
        </pc:sldLayoutChg>
      </pc:sldMasterChg>
      <pc:sldMasterChg chg="add del addSldLayout delSldLayout">
        <pc:chgData name="antonio alvarez" userId="52f34af4d703ec40" providerId="Windows Live" clId="Web-{23772D39-0DBF-4D8B-A739-FF9BB4E0E502}" dt="2021-10-15T08:01:21.369" v="1"/>
        <pc:sldMasterMkLst>
          <pc:docMk/>
          <pc:sldMasterMk cId="2948274122" sldId="2147483751"/>
        </pc:sldMasterMkLst>
        <pc:sldLayoutChg chg="add del">
          <pc:chgData name="antonio alvarez" userId="52f34af4d703ec40" providerId="Windows Live" clId="Web-{23772D39-0DBF-4D8B-A739-FF9BB4E0E502}" dt="2021-10-15T08:01:21.369" v="1"/>
          <pc:sldLayoutMkLst>
            <pc:docMk/>
            <pc:sldMasterMk cId="2948274122" sldId="2147483751"/>
            <pc:sldLayoutMk cId="1428420298" sldId="2147483740"/>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2613541839" sldId="2147483741"/>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3874060954" sldId="2147483742"/>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607487401" sldId="2147483743"/>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1615295661" sldId="2147483744"/>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1913592724" sldId="2147483745"/>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3970965473" sldId="2147483746"/>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1033088864" sldId="2147483747"/>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1170452870" sldId="2147483748"/>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1269283896" sldId="2147483749"/>
          </pc:sldLayoutMkLst>
        </pc:sldLayoutChg>
        <pc:sldLayoutChg chg="add del">
          <pc:chgData name="antonio alvarez" userId="52f34af4d703ec40" providerId="Windows Live" clId="Web-{23772D39-0DBF-4D8B-A739-FF9BB4E0E502}" dt="2021-10-15T08:01:21.369" v="1"/>
          <pc:sldLayoutMkLst>
            <pc:docMk/>
            <pc:sldMasterMk cId="2948274122" sldId="2147483751"/>
            <pc:sldLayoutMk cId="3033701238" sldId="2147483750"/>
          </pc:sldLayoutMkLst>
        </pc:sldLayoutChg>
      </pc:sldMasterChg>
      <pc:sldMasterChg chg="add addSldLayout">
        <pc:chgData name="antonio alvarez" userId="52f34af4d703ec40" providerId="Windows Live" clId="Web-{23772D39-0DBF-4D8B-A739-FF9BB4E0E502}" dt="2021-10-15T08:01:41.605" v="17"/>
        <pc:sldMasterMkLst>
          <pc:docMk/>
          <pc:sldMasterMk cId="4027227543" sldId="2147483801"/>
        </pc:sldMasterMkLst>
        <pc:sldLayoutChg chg="add">
          <pc:chgData name="antonio alvarez" userId="52f34af4d703ec40" providerId="Windows Live" clId="Web-{23772D39-0DBF-4D8B-A739-FF9BB4E0E502}" dt="2021-10-15T08:01:41.605" v="17"/>
          <pc:sldLayoutMkLst>
            <pc:docMk/>
            <pc:sldMasterMk cId="4027227543" sldId="2147483801"/>
            <pc:sldLayoutMk cId="4182649001" sldId="2147483790"/>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71249394" sldId="2147483791"/>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172731539" sldId="2147483792"/>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1585190079" sldId="2147483793"/>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1183515029" sldId="2147483794"/>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1303501009" sldId="2147483795"/>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994783264" sldId="2147483796"/>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2339635935" sldId="2147483797"/>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183902346" sldId="2147483798"/>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3989945287" sldId="2147483799"/>
          </pc:sldLayoutMkLst>
        </pc:sldLayoutChg>
        <pc:sldLayoutChg chg="add">
          <pc:chgData name="antonio alvarez" userId="52f34af4d703ec40" providerId="Windows Live" clId="Web-{23772D39-0DBF-4D8B-A739-FF9BB4E0E502}" dt="2021-10-15T08:01:41.605" v="17"/>
          <pc:sldLayoutMkLst>
            <pc:docMk/>
            <pc:sldMasterMk cId="4027227543" sldId="2147483801"/>
            <pc:sldLayoutMk cId="3107371386" sldId="2147483800"/>
          </pc:sldLayoutMkLst>
        </pc:sldLayoutChg>
      </pc:sldMasterChg>
    </pc:docChg>
  </pc:docChgLst>
  <pc:docChgLst>
    <pc:chgData name="antonio alvarez" userId="52f34af4d703ec40" providerId="Windows Live" clId="Web-{3F4FA59D-973E-498A-BF00-BFDDC9965CA0}"/>
    <pc:docChg chg="addSld delSld modSld">
      <pc:chgData name="antonio alvarez" userId="52f34af4d703ec40" providerId="Windows Live" clId="Web-{3F4FA59D-973E-498A-BF00-BFDDC9965CA0}" dt="2021-10-15T08:29:53.955" v="58" actId="14100"/>
      <pc:docMkLst>
        <pc:docMk/>
      </pc:docMkLst>
      <pc:sldChg chg="addSp delSp modSp mod setBg">
        <pc:chgData name="antonio alvarez" userId="52f34af4d703ec40" providerId="Windows Live" clId="Web-{3F4FA59D-973E-498A-BF00-BFDDC9965CA0}" dt="2021-10-15T08:29:53.955" v="58" actId="14100"/>
        <pc:sldMkLst>
          <pc:docMk/>
          <pc:sldMk cId="164437859" sldId="263"/>
        </pc:sldMkLst>
        <pc:spChg chg="add del mod ord">
          <ac:chgData name="antonio alvarez" userId="52f34af4d703ec40" providerId="Windows Live" clId="Web-{3F4FA59D-973E-498A-BF00-BFDDC9965CA0}" dt="2021-10-15T08:28:08.698" v="45"/>
          <ac:spMkLst>
            <pc:docMk/>
            <pc:sldMk cId="164437859" sldId="263"/>
            <ac:spMk id="2" creationId="{3F8C2DE1-55C2-4658-BA93-E844F500900F}"/>
          </ac:spMkLst>
        </pc:spChg>
        <pc:spChg chg="add del">
          <ac:chgData name="antonio alvarez" userId="52f34af4d703ec40" providerId="Windows Live" clId="Web-{3F4FA59D-973E-498A-BF00-BFDDC9965CA0}" dt="2021-10-15T08:26:05.379" v="15"/>
          <ac:spMkLst>
            <pc:docMk/>
            <pc:sldMk cId="164437859" sldId="263"/>
            <ac:spMk id="7" creationId="{5FCC6E86-7C37-4FD2-AF0B-C9BDDBC2B044}"/>
          </ac:spMkLst>
        </pc:spChg>
        <pc:spChg chg="add del">
          <ac:chgData name="antonio alvarez" userId="52f34af4d703ec40" providerId="Windows Live" clId="Web-{3F4FA59D-973E-498A-BF00-BFDDC9965CA0}" dt="2021-10-15T08:26:05.379" v="15"/>
          <ac:spMkLst>
            <pc:docMk/>
            <pc:sldMk cId="164437859" sldId="263"/>
            <ac:spMk id="9" creationId="{72411438-92A5-42B0-9C54-EA4FB32ACB5E}"/>
          </ac:spMkLst>
        </pc:spChg>
        <pc:spChg chg="add del">
          <ac:chgData name="antonio alvarez" userId="52f34af4d703ec40" providerId="Windows Live" clId="Web-{3F4FA59D-973E-498A-BF00-BFDDC9965CA0}" dt="2021-10-15T08:26:05.379" v="15"/>
          <ac:spMkLst>
            <pc:docMk/>
            <pc:sldMk cId="164437859" sldId="263"/>
            <ac:spMk id="10" creationId="{454A98CF-5529-4F3E-A692-2CF1D51F36F9}"/>
          </ac:spMkLst>
        </pc:spChg>
        <pc:spChg chg="add del">
          <ac:chgData name="antonio alvarez" userId="52f34af4d703ec40" providerId="Windows Live" clId="Web-{3F4FA59D-973E-498A-BF00-BFDDC9965CA0}" dt="2021-10-15T08:26:05.379" v="15"/>
          <ac:spMkLst>
            <pc:docMk/>
            <pc:sldMk cId="164437859" sldId="263"/>
            <ac:spMk id="12" creationId="{38C2FC07-A260-43C5-ABA2-A9DD5D5A839D}"/>
          </ac:spMkLst>
        </pc:spChg>
        <pc:spChg chg="add del">
          <ac:chgData name="antonio alvarez" userId="52f34af4d703ec40" providerId="Windows Live" clId="Web-{3F4FA59D-973E-498A-BF00-BFDDC9965CA0}" dt="2021-10-15T08:28:08.698" v="45"/>
          <ac:spMkLst>
            <pc:docMk/>
            <pc:sldMk cId="164437859" sldId="263"/>
            <ac:spMk id="14" creationId="{DD4C4B28-6B4B-4445-8535-F516D74E4AA9}"/>
          </ac:spMkLst>
        </pc:spChg>
        <pc:spChg chg="add del">
          <ac:chgData name="antonio alvarez" userId="52f34af4d703ec40" providerId="Windows Live" clId="Web-{3F4FA59D-973E-498A-BF00-BFDDC9965CA0}" dt="2021-10-15T08:25:02.937" v="9"/>
          <ac:spMkLst>
            <pc:docMk/>
            <pc:sldMk cId="164437859" sldId="263"/>
            <ac:spMk id="17" creationId="{72411438-92A5-42B0-9C54-EA4FB32ACB5E}"/>
          </ac:spMkLst>
        </pc:spChg>
        <pc:spChg chg="add del">
          <ac:chgData name="antonio alvarez" userId="52f34af4d703ec40" providerId="Windows Live" clId="Web-{3F4FA59D-973E-498A-BF00-BFDDC9965CA0}" dt="2021-10-15T08:28:08.698" v="45"/>
          <ac:spMkLst>
            <pc:docMk/>
            <pc:sldMk cId="164437859" sldId="263"/>
            <ac:spMk id="18" creationId="{55B419A7-F817-4767-8CCB-FB0E189C4ACD}"/>
          </ac:spMkLst>
        </pc:spChg>
        <pc:spChg chg="add del">
          <ac:chgData name="antonio alvarez" userId="52f34af4d703ec40" providerId="Windows Live" clId="Web-{3F4FA59D-973E-498A-BF00-BFDDC9965CA0}" dt="2021-10-15T08:25:02.937" v="9"/>
          <ac:spMkLst>
            <pc:docMk/>
            <pc:sldMk cId="164437859" sldId="263"/>
            <ac:spMk id="19" creationId="{5FCC6E86-7C37-4FD2-AF0B-C9BDDBC2B044}"/>
          </ac:spMkLst>
        </pc:spChg>
        <pc:spChg chg="add del">
          <ac:chgData name="antonio alvarez" userId="52f34af4d703ec40" providerId="Windows Live" clId="Web-{3F4FA59D-973E-498A-BF00-BFDDC9965CA0}" dt="2021-10-15T08:25:02.937" v="9"/>
          <ac:spMkLst>
            <pc:docMk/>
            <pc:sldMk cId="164437859" sldId="263"/>
            <ac:spMk id="21" creationId="{38C2FC07-A260-43C5-ABA2-A9DD5D5A839D}"/>
          </ac:spMkLst>
        </pc:spChg>
        <pc:spChg chg="add del">
          <ac:chgData name="antonio alvarez" userId="52f34af4d703ec40" providerId="Windows Live" clId="Web-{3F4FA59D-973E-498A-BF00-BFDDC9965CA0}" dt="2021-10-15T08:28:08.698" v="45"/>
          <ac:spMkLst>
            <pc:docMk/>
            <pc:sldMk cId="164437859" sldId="263"/>
            <ac:spMk id="25" creationId="{7021D92D-08FF-45A6-9109-AC9462C7E8E3}"/>
          </ac:spMkLst>
        </pc:spChg>
        <pc:spChg chg="add del">
          <ac:chgData name="antonio alvarez" userId="52f34af4d703ec40" providerId="Windows Live" clId="Web-{3F4FA59D-973E-498A-BF00-BFDDC9965CA0}" dt="2021-10-15T08:28:08.698" v="45"/>
          <ac:spMkLst>
            <pc:docMk/>
            <pc:sldMk cId="164437859" sldId="263"/>
            <ac:spMk id="30" creationId="{DD4C4B28-6B4B-4445-8535-F516D74E4AA9}"/>
          </ac:spMkLst>
        </pc:spChg>
        <pc:spChg chg="add del">
          <ac:chgData name="antonio alvarez" userId="52f34af4d703ec40" providerId="Windows Live" clId="Web-{3F4FA59D-973E-498A-BF00-BFDDC9965CA0}" dt="2021-10-15T08:28:08.698" v="45"/>
          <ac:spMkLst>
            <pc:docMk/>
            <pc:sldMk cId="164437859" sldId="263"/>
            <ac:spMk id="34" creationId="{55B419A7-F817-4767-8CCB-FB0E189C4ACD}"/>
          </ac:spMkLst>
        </pc:spChg>
        <pc:spChg chg="add del">
          <ac:chgData name="antonio alvarez" userId="52f34af4d703ec40" providerId="Windows Live" clId="Web-{3F4FA59D-973E-498A-BF00-BFDDC9965CA0}" dt="2021-10-15T08:28:08.698" v="45"/>
          <ac:spMkLst>
            <pc:docMk/>
            <pc:sldMk cId="164437859" sldId="263"/>
            <ac:spMk id="38" creationId="{7021D92D-08FF-45A6-9109-AC9462C7E8E3}"/>
          </ac:spMkLst>
        </pc:spChg>
        <pc:picChg chg="mod">
          <ac:chgData name="antonio alvarez" userId="52f34af4d703ec40" providerId="Windows Live" clId="Web-{3F4FA59D-973E-498A-BF00-BFDDC9965CA0}" dt="2021-10-15T08:29:53.955" v="58" actId="14100"/>
          <ac:picMkLst>
            <pc:docMk/>
            <pc:sldMk cId="164437859" sldId="263"/>
            <ac:picMk id="4" creationId="{B555FEEA-BB6B-4319-BB1A-AC8D973A2D7A}"/>
          </ac:picMkLst>
        </pc:picChg>
        <pc:cxnChg chg="add del">
          <ac:chgData name="antonio alvarez" userId="52f34af4d703ec40" providerId="Windows Live" clId="Web-{3F4FA59D-973E-498A-BF00-BFDDC9965CA0}" dt="2021-10-15T08:28:08.698" v="45"/>
          <ac:cxnSpMkLst>
            <pc:docMk/>
            <pc:sldMk cId="164437859" sldId="263"/>
            <ac:cxnSpMk id="16" creationId="{0CB1C732-7193-4253-8746-850D090A6B4E}"/>
          </ac:cxnSpMkLst>
        </pc:cxnChg>
        <pc:cxnChg chg="add del">
          <ac:chgData name="antonio alvarez" userId="52f34af4d703ec40" providerId="Windows Live" clId="Web-{3F4FA59D-973E-498A-BF00-BFDDC9965CA0}" dt="2021-10-15T08:28:08.698" v="45"/>
          <ac:cxnSpMkLst>
            <pc:docMk/>
            <pc:sldMk cId="164437859" sldId="263"/>
            <ac:cxnSpMk id="23" creationId="{D81E42A3-743C-4C15-9DA8-93AA9AEBFB17}"/>
          </ac:cxnSpMkLst>
        </pc:cxnChg>
        <pc:cxnChg chg="add del">
          <ac:chgData name="antonio alvarez" userId="52f34af4d703ec40" providerId="Windows Live" clId="Web-{3F4FA59D-973E-498A-BF00-BFDDC9965CA0}" dt="2021-10-15T08:28:08.698" v="45"/>
          <ac:cxnSpMkLst>
            <pc:docMk/>
            <pc:sldMk cId="164437859" sldId="263"/>
            <ac:cxnSpMk id="32" creationId="{0CB1C732-7193-4253-8746-850D090A6B4E}"/>
          </ac:cxnSpMkLst>
        </pc:cxnChg>
        <pc:cxnChg chg="add del">
          <ac:chgData name="antonio alvarez" userId="52f34af4d703ec40" providerId="Windows Live" clId="Web-{3F4FA59D-973E-498A-BF00-BFDDC9965CA0}" dt="2021-10-15T08:28:08.698" v="45"/>
          <ac:cxnSpMkLst>
            <pc:docMk/>
            <pc:sldMk cId="164437859" sldId="263"/>
            <ac:cxnSpMk id="36" creationId="{D81E42A3-743C-4C15-9DA8-93AA9AEBFB17}"/>
          </ac:cxnSpMkLst>
        </pc:cxnChg>
      </pc:sldChg>
      <pc:sldChg chg="addSp modSp new del">
        <pc:chgData name="antonio alvarez" userId="52f34af4d703ec40" providerId="Windows Live" clId="Web-{3F4FA59D-973E-498A-BF00-BFDDC9965CA0}" dt="2021-10-15T08:29:23.750" v="55"/>
        <pc:sldMkLst>
          <pc:docMk/>
          <pc:sldMk cId="3365627658" sldId="264"/>
        </pc:sldMkLst>
        <pc:picChg chg="add mod">
          <ac:chgData name="antonio alvarez" userId="52f34af4d703ec40" providerId="Windows Live" clId="Web-{3F4FA59D-973E-498A-BF00-BFDDC9965CA0}" dt="2021-10-15T08:29:17.156" v="54" actId="14100"/>
          <ac:picMkLst>
            <pc:docMk/>
            <pc:sldMk cId="3365627658" sldId="264"/>
            <ac:picMk id="2" creationId="{372EC0BE-4601-4735-B77F-A0D3A0F8750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6EC62A-CE30-4A9C-BBAD-E67D4CA348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4BD9DA8-5F7D-4F81-A60A-BD296704DDA3}">
      <dgm:prSet/>
      <dgm:spPr/>
      <dgm:t>
        <a:bodyPr/>
        <a:lstStyle/>
        <a:p>
          <a:r>
            <a:rPr lang="es-ES" dirty="0">
              <a:latin typeface="Sitka Banner"/>
            </a:rPr>
            <a:t>El</a:t>
          </a:r>
          <a:r>
            <a:rPr lang="es-ES" dirty="0"/>
            <a:t> </a:t>
          </a:r>
          <a:r>
            <a:rPr lang="es-ES" b="1" dirty="0"/>
            <a:t>77% de estos profesionales utilizan su teléfono personal</a:t>
          </a:r>
          <a:r>
            <a:rPr lang="es-ES" dirty="0"/>
            <a:t> para tareas relacionadas con el trabajo como revisar correos de camino a la oficina (en un 62,77%), usando aplicaciones de comunicación con clientes y compañeros (en un 42%) y </a:t>
          </a:r>
          <a:r>
            <a:rPr lang="es-ES" i="1" dirty="0"/>
            <a:t>apps </a:t>
          </a:r>
          <a:r>
            <a:rPr lang="es-ES" dirty="0"/>
            <a:t>de productividad para gestionar su calendario y viajes (en más de un 40%). Pero esta mayor conectividad y las tecnologías de última generación ofrecen muchas más oportunidades en el entorno laboral.</a:t>
          </a:r>
          <a:endParaRPr lang="en-US" dirty="0"/>
        </a:p>
      </dgm:t>
    </dgm:pt>
    <dgm:pt modelId="{61BF02A4-05B3-4FE4-8866-B6EC9122C4AB}" type="parTrans" cxnId="{31961B4B-1E82-4B20-8ABE-DAC0D883A179}">
      <dgm:prSet/>
      <dgm:spPr/>
      <dgm:t>
        <a:bodyPr/>
        <a:lstStyle/>
        <a:p>
          <a:endParaRPr lang="en-US"/>
        </a:p>
      </dgm:t>
    </dgm:pt>
    <dgm:pt modelId="{A1092C41-3904-4373-8D32-BA6BE2660A84}" type="sibTrans" cxnId="{31961B4B-1E82-4B20-8ABE-DAC0D883A179}">
      <dgm:prSet/>
      <dgm:spPr/>
      <dgm:t>
        <a:bodyPr/>
        <a:lstStyle/>
        <a:p>
          <a:endParaRPr lang="en-US"/>
        </a:p>
      </dgm:t>
    </dgm:pt>
    <dgm:pt modelId="{FD808C6F-4514-4217-8C28-DB4CE07D7391}">
      <dgm:prSet/>
      <dgm:spPr/>
      <dgm:t>
        <a:bodyPr/>
        <a:lstStyle/>
        <a:p>
          <a:pPr rtl="0"/>
          <a:r>
            <a:rPr lang="es-ES" dirty="0"/>
            <a:t>Sobre la nueva realidad de los empleados más jóvenes,</a:t>
          </a:r>
          <a:r>
            <a:rPr lang="es-ES" dirty="0">
              <a:latin typeface="Sitka Banner"/>
            </a:rPr>
            <a:t> explica</a:t>
          </a:r>
          <a:r>
            <a:rPr lang="es-ES" dirty="0"/>
            <a:t> que las nuevas generaciones se sienten mucho más cómodas en la flexibilidad y la movilidad. Empresas jóvenes como las </a:t>
          </a:r>
          <a:r>
            <a:rPr lang="es-ES" dirty="0" err="1"/>
            <a:t>start</a:t>
          </a:r>
          <a:r>
            <a:rPr lang="es-ES" dirty="0"/>
            <a:t>-ups y </a:t>
          </a:r>
          <a:r>
            <a:rPr lang="es-ES" dirty="0" err="1"/>
            <a:t>scale</a:t>
          </a:r>
          <a:r>
            <a:rPr lang="es-ES" dirty="0"/>
            <a:t>-ups ya han nacido con esta mentalidad, pero a las grandes corporaciones les cuesta un poco más adaptarse a esta realidad y promover iniciativas de movilidad, ya que implican una transformación en la forma de trabajar de la organización a todos los niveles”</a:t>
          </a:r>
          <a:endParaRPr lang="en-US" dirty="0"/>
        </a:p>
      </dgm:t>
    </dgm:pt>
    <dgm:pt modelId="{98BB4DDD-F0B7-4422-B16C-5E74BF2596A3}" type="parTrans" cxnId="{FF0CCA99-9F49-4ACA-8C7E-BEC278C3B684}">
      <dgm:prSet/>
      <dgm:spPr/>
      <dgm:t>
        <a:bodyPr/>
        <a:lstStyle/>
        <a:p>
          <a:endParaRPr lang="en-US"/>
        </a:p>
      </dgm:t>
    </dgm:pt>
    <dgm:pt modelId="{F44A93AF-A468-4428-89E4-46BA466E0F5A}" type="sibTrans" cxnId="{FF0CCA99-9F49-4ACA-8C7E-BEC278C3B684}">
      <dgm:prSet/>
      <dgm:spPr/>
      <dgm:t>
        <a:bodyPr/>
        <a:lstStyle/>
        <a:p>
          <a:endParaRPr lang="en-US"/>
        </a:p>
      </dgm:t>
    </dgm:pt>
    <dgm:pt modelId="{60EC248F-D4B8-458B-BD5B-4A4B321FA522}" type="pres">
      <dgm:prSet presAssocID="{566EC62A-CE30-4A9C-BBAD-E67D4CA34843}" presName="linear" presStyleCnt="0">
        <dgm:presLayoutVars>
          <dgm:animLvl val="lvl"/>
          <dgm:resizeHandles val="exact"/>
        </dgm:presLayoutVars>
      </dgm:prSet>
      <dgm:spPr/>
    </dgm:pt>
    <dgm:pt modelId="{A8C07854-D993-4A96-8302-AB09F48D4758}" type="pres">
      <dgm:prSet presAssocID="{24BD9DA8-5F7D-4F81-A60A-BD296704DDA3}" presName="parentText" presStyleLbl="node1" presStyleIdx="0" presStyleCnt="2">
        <dgm:presLayoutVars>
          <dgm:chMax val="0"/>
          <dgm:bulletEnabled val="1"/>
        </dgm:presLayoutVars>
      </dgm:prSet>
      <dgm:spPr/>
    </dgm:pt>
    <dgm:pt modelId="{C0F8AC55-47C3-4597-B958-9E5F522E8498}" type="pres">
      <dgm:prSet presAssocID="{A1092C41-3904-4373-8D32-BA6BE2660A84}" presName="spacer" presStyleCnt="0"/>
      <dgm:spPr/>
    </dgm:pt>
    <dgm:pt modelId="{B316BAA2-DF8D-4D03-B98F-82D0E1EBF0EC}" type="pres">
      <dgm:prSet presAssocID="{FD808C6F-4514-4217-8C28-DB4CE07D7391}" presName="parentText" presStyleLbl="node1" presStyleIdx="1" presStyleCnt="2">
        <dgm:presLayoutVars>
          <dgm:chMax val="0"/>
          <dgm:bulletEnabled val="1"/>
        </dgm:presLayoutVars>
      </dgm:prSet>
      <dgm:spPr/>
    </dgm:pt>
  </dgm:ptLst>
  <dgm:cxnLst>
    <dgm:cxn modelId="{31961B4B-1E82-4B20-8ABE-DAC0D883A179}" srcId="{566EC62A-CE30-4A9C-BBAD-E67D4CA34843}" destId="{24BD9DA8-5F7D-4F81-A60A-BD296704DDA3}" srcOrd="0" destOrd="0" parTransId="{61BF02A4-05B3-4FE4-8866-B6EC9122C4AB}" sibTransId="{A1092C41-3904-4373-8D32-BA6BE2660A84}"/>
    <dgm:cxn modelId="{F891C34C-B09D-4CF8-84C1-AA60501EF9E2}" type="presOf" srcId="{24BD9DA8-5F7D-4F81-A60A-BD296704DDA3}" destId="{A8C07854-D993-4A96-8302-AB09F48D4758}" srcOrd="0" destOrd="0" presId="urn:microsoft.com/office/officeart/2005/8/layout/vList2"/>
    <dgm:cxn modelId="{ABDE4185-D622-4589-B12D-A3B994AC8AFD}" type="presOf" srcId="{FD808C6F-4514-4217-8C28-DB4CE07D7391}" destId="{B316BAA2-DF8D-4D03-B98F-82D0E1EBF0EC}" srcOrd="0" destOrd="0" presId="urn:microsoft.com/office/officeart/2005/8/layout/vList2"/>
    <dgm:cxn modelId="{5616668F-CF92-43C1-BF9C-AA31D46A282A}" type="presOf" srcId="{566EC62A-CE30-4A9C-BBAD-E67D4CA34843}" destId="{60EC248F-D4B8-458B-BD5B-4A4B321FA522}" srcOrd="0" destOrd="0" presId="urn:microsoft.com/office/officeart/2005/8/layout/vList2"/>
    <dgm:cxn modelId="{FF0CCA99-9F49-4ACA-8C7E-BEC278C3B684}" srcId="{566EC62A-CE30-4A9C-BBAD-E67D4CA34843}" destId="{FD808C6F-4514-4217-8C28-DB4CE07D7391}" srcOrd="1" destOrd="0" parTransId="{98BB4DDD-F0B7-4422-B16C-5E74BF2596A3}" sibTransId="{F44A93AF-A468-4428-89E4-46BA466E0F5A}"/>
    <dgm:cxn modelId="{DB96017D-33A2-49E8-8B0D-672C59D23645}" type="presParOf" srcId="{60EC248F-D4B8-458B-BD5B-4A4B321FA522}" destId="{A8C07854-D993-4A96-8302-AB09F48D4758}" srcOrd="0" destOrd="0" presId="urn:microsoft.com/office/officeart/2005/8/layout/vList2"/>
    <dgm:cxn modelId="{9A6EDB22-245A-491E-BAD5-F1F7A165DA77}" type="presParOf" srcId="{60EC248F-D4B8-458B-BD5B-4A4B321FA522}" destId="{C0F8AC55-47C3-4597-B958-9E5F522E8498}" srcOrd="1" destOrd="0" presId="urn:microsoft.com/office/officeart/2005/8/layout/vList2"/>
    <dgm:cxn modelId="{E7198A0B-6198-491B-BB85-09242AC0419D}" type="presParOf" srcId="{60EC248F-D4B8-458B-BD5B-4A4B321FA522}" destId="{B316BAA2-DF8D-4D03-B98F-82D0E1EBF0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07854-D993-4A96-8302-AB09F48D4758}">
      <dsp:nvSpPr>
        <dsp:cNvPr id="0" name=""/>
        <dsp:cNvSpPr/>
      </dsp:nvSpPr>
      <dsp:spPr>
        <a:xfrm>
          <a:off x="0" y="373531"/>
          <a:ext cx="7037519" cy="24008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Sitka Banner"/>
            </a:rPr>
            <a:t>El</a:t>
          </a:r>
          <a:r>
            <a:rPr lang="es-ES" sz="1800" kern="1200" dirty="0"/>
            <a:t> </a:t>
          </a:r>
          <a:r>
            <a:rPr lang="es-ES" sz="1800" b="1" kern="1200" dirty="0"/>
            <a:t>77% de estos profesionales utilizan su teléfono personal</a:t>
          </a:r>
          <a:r>
            <a:rPr lang="es-ES" sz="1800" kern="1200" dirty="0"/>
            <a:t> para tareas relacionadas con el trabajo como revisar correos de camino a la oficina (en un 62,77%), usando aplicaciones de comunicación con clientes y compañeros (en un 42%) y </a:t>
          </a:r>
          <a:r>
            <a:rPr lang="es-ES" sz="1800" i="1" kern="1200" dirty="0"/>
            <a:t>apps </a:t>
          </a:r>
          <a:r>
            <a:rPr lang="es-ES" sz="1800" kern="1200" dirty="0"/>
            <a:t>de productividad para gestionar su calendario y viajes (en más de un 40%). Pero esta mayor conectividad y las tecnologías de última generación ofrecen muchas más oportunidades en el entorno laboral.</a:t>
          </a:r>
          <a:endParaRPr lang="en-US" sz="1800" kern="1200" dirty="0"/>
        </a:p>
      </dsp:txBody>
      <dsp:txXfrm>
        <a:off x="117199" y="490730"/>
        <a:ext cx="6803121" cy="2166441"/>
      </dsp:txXfrm>
    </dsp:sp>
    <dsp:sp modelId="{B316BAA2-DF8D-4D03-B98F-82D0E1EBF0EC}">
      <dsp:nvSpPr>
        <dsp:cNvPr id="0" name=""/>
        <dsp:cNvSpPr/>
      </dsp:nvSpPr>
      <dsp:spPr>
        <a:xfrm>
          <a:off x="0" y="2826211"/>
          <a:ext cx="7037519" cy="2400839"/>
        </a:xfrm>
        <a:prstGeom prst="roundRect">
          <a:avLst/>
        </a:prstGeom>
        <a:solidFill>
          <a:schemeClr val="accent2">
            <a:hueOff val="-18210601"/>
            <a:satOff val="2931"/>
            <a:lumOff val="8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dirty="0"/>
            <a:t>Sobre la nueva realidad de los empleados más jóvenes,</a:t>
          </a:r>
          <a:r>
            <a:rPr lang="es-ES" sz="1800" kern="1200" dirty="0">
              <a:latin typeface="Sitka Banner"/>
            </a:rPr>
            <a:t> explica</a:t>
          </a:r>
          <a:r>
            <a:rPr lang="es-ES" sz="1800" kern="1200" dirty="0"/>
            <a:t> que las nuevas generaciones se sienten mucho más cómodas en la flexibilidad y la movilidad. Empresas jóvenes como las </a:t>
          </a:r>
          <a:r>
            <a:rPr lang="es-ES" sz="1800" kern="1200" dirty="0" err="1"/>
            <a:t>start</a:t>
          </a:r>
          <a:r>
            <a:rPr lang="es-ES" sz="1800" kern="1200" dirty="0"/>
            <a:t>-ups y </a:t>
          </a:r>
          <a:r>
            <a:rPr lang="es-ES" sz="1800" kern="1200" dirty="0" err="1"/>
            <a:t>scale</a:t>
          </a:r>
          <a:r>
            <a:rPr lang="es-ES" sz="1800" kern="1200" dirty="0"/>
            <a:t>-ups ya han nacido con esta mentalidad, pero a las grandes corporaciones les cuesta un poco más adaptarse a esta realidad y promover iniciativas de movilidad, ya que implican una transformación en la forma de trabajar de la organización a todos los niveles”</a:t>
          </a:r>
          <a:endParaRPr lang="en-US" sz="1800" kern="1200" dirty="0"/>
        </a:p>
      </dsp:txBody>
      <dsp:txXfrm>
        <a:off x="117199" y="2943410"/>
        <a:ext cx="6803121" cy="21664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11/1/2021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r>
              <a:rPr lang="en-US" dirty="0"/>
              <a:t>Autor: A7o</a:t>
            </a:r>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99478326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r>
              <a:rPr lang="en-US" dirty="0"/>
              <a:t>Autor: A7o</a:t>
            </a:r>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158519007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r>
              <a:rPr lang="en-US" dirty="0"/>
              <a:t>Autor: A7o</a:t>
            </a:r>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130350100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r>
              <a:rPr lang="en-US" dirty="0"/>
              <a:t>Autor: A7o</a:t>
            </a:r>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3396359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r>
              <a:rPr lang="en-US" dirty="0"/>
              <a:t>Autor: A7o</a:t>
            </a:r>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18390234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r>
              <a:rPr lang="en-US" dirty="0"/>
              <a:t>Autor: A7o</a:t>
            </a:r>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99452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r>
              <a:rPr lang="en-US" dirty="0"/>
              <a:t>Autor: A7o</a:t>
            </a:r>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310737138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r>
              <a:rPr lang="en-US" dirty="0"/>
              <a:t>Autor: A7o</a:t>
            </a:r>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11835150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r>
              <a:rPr lang="en-US" dirty="0"/>
              <a:t>Autor: A7o</a:t>
            </a:r>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418264900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r>
              <a:rPr lang="en-US" dirty="0"/>
              <a:t>Autor: A7o</a:t>
            </a:r>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7124939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11/1/2021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r>
              <a:rPr lang="en-US" dirty="0"/>
              <a:t>Autor: A7o</a:t>
            </a:r>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273153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11/1/2021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r>
              <a:rPr lang="en-US" dirty="0"/>
              <a:t>Autor: A7o</a:t>
            </a:r>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402722754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sites.google.com/wiki/E-mail" TargetMode="External"/><Relationship Id="rId3" Type="http://schemas.openxmlformats.org/officeDocument/2006/relationships/hyperlink" Target="https://sites.google.com/wiki/2004" TargetMode="External"/><Relationship Id="rId7" Type="http://schemas.openxmlformats.org/officeDocument/2006/relationships/hyperlink" Target="https://sites.google.com/wiki/Qwerty" TargetMode="External"/><Relationship Id="rId2" Type="http://schemas.openxmlformats.org/officeDocument/2006/relationships/hyperlink" Target="https://sites.google.com/wiki/Servicio_de_mensajes_cortos" TargetMode="External"/><Relationship Id="rId1" Type="http://schemas.openxmlformats.org/officeDocument/2006/relationships/slideLayout" Target="../slideLayouts/slideLayout2.xml"/><Relationship Id="rId6" Type="http://schemas.openxmlformats.org/officeDocument/2006/relationships/hyperlink" Target="https://sites.google.com/wiki/Blackberry" TargetMode="External"/><Relationship Id="rId5" Type="http://schemas.openxmlformats.org/officeDocument/2006/relationships/hyperlink" Target="https://sites.google.com/wiki/2005" TargetMode="External"/><Relationship Id="rId4" Type="http://schemas.openxmlformats.org/officeDocument/2006/relationships/hyperlink" Target="https://sites.google.com/wiki/UM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ites.google.com/wiki/Multi-touch" TargetMode="External"/><Relationship Id="rId2" Type="http://schemas.openxmlformats.org/officeDocument/2006/relationships/hyperlink" Target="https://sites.google.com/wiki/IPhone" TargetMode="External"/><Relationship Id="rId1" Type="http://schemas.openxmlformats.org/officeDocument/2006/relationships/slideLayout" Target="../slideLayouts/slideLayout2.xml"/><Relationship Id="rId5" Type="http://schemas.openxmlformats.org/officeDocument/2006/relationships/hyperlink" Target="https://sites.google.com/wiki/Facebook" TargetMode="External"/><Relationship Id="rId4" Type="http://schemas.openxmlformats.org/officeDocument/2006/relationships/hyperlink" Target="https://sites.google.com/wiki/Gr%C3%A1ficos_3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ites.google.com/wiki/M%C3%B3dem" TargetMode="External"/><Relationship Id="rId2" Type="http://schemas.openxmlformats.org/officeDocument/2006/relationships/hyperlink" Target="https://sites.google.com/wiki/3G" TargetMode="External"/><Relationship Id="rId1" Type="http://schemas.openxmlformats.org/officeDocument/2006/relationships/slideLayout" Target="../slideLayouts/slideLayout2.xml"/><Relationship Id="rId4" Type="http://schemas.openxmlformats.org/officeDocument/2006/relationships/hyperlink" Target="https://sites.google.com/wiki/Red_Telef%C3%B3nica_Conmutada"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sites.google.com/wiki/Nicholas_Negroponte" TargetMode="External"/><Relationship Id="rId3" Type="http://schemas.openxmlformats.org/officeDocument/2006/relationships/hyperlink" Target="https://sites.google.com/wiki/Kbps" TargetMode="External"/><Relationship Id="rId7" Type="http://schemas.openxmlformats.org/officeDocument/2006/relationships/hyperlink" Target="https://sites.google.com/wiki/Subport%C3%A1til" TargetMode="External"/><Relationship Id="rId2" Type="http://schemas.openxmlformats.org/officeDocument/2006/relationships/hyperlink" Target="https://sites.google.com/wiki/Banda_ancha" TargetMode="External"/><Relationship Id="rId1" Type="http://schemas.openxmlformats.org/officeDocument/2006/relationships/slideLayout" Target="../slideLayouts/slideLayout2.xml"/><Relationship Id="rId6" Type="http://schemas.openxmlformats.org/officeDocument/2006/relationships/hyperlink" Target="https://sites.google.com/wiki/Netbook" TargetMode="External"/><Relationship Id="rId5" Type="http://schemas.openxmlformats.org/officeDocument/2006/relationships/hyperlink" Target="https://sites.google.com/wiki/Mbps" TargetMode="External"/><Relationship Id="rId4" Type="http://schemas.openxmlformats.org/officeDocument/2006/relationships/hyperlink" Target="https://sites.google.com/wiki/RDSI" TargetMode="External"/><Relationship Id="rId9" Type="http://schemas.openxmlformats.org/officeDocument/2006/relationships/hyperlink" Target="https://sites.google.com/wiki/Tercer_mundo"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inta y acuarela líquida">
            <a:extLst>
              <a:ext uri="{FF2B5EF4-FFF2-40B4-BE49-F238E27FC236}">
                <a16:creationId xmlns:a16="http://schemas.microsoft.com/office/drawing/2014/main" id="{86231677-72A6-4317-A53B-0A2700FAD892}"/>
              </a:ext>
            </a:extLst>
          </p:cNvPr>
          <p:cNvPicPr>
            <a:picLocks noChangeAspect="1"/>
          </p:cNvPicPr>
          <p:nvPr/>
        </p:nvPicPr>
        <p:blipFill rotWithShape="1">
          <a:blip r:embed="rId2"/>
          <a:srcRect t="2697" b="5839"/>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1078992" y="1143000"/>
            <a:ext cx="9052560" cy="3546179"/>
          </a:xfrm>
        </p:spPr>
        <p:txBody>
          <a:bodyPr>
            <a:normAutofit/>
          </a:bodyPr>
          <a:lstStyle/>
          <a:p>
            <a:r>
              <a:rPr lang="es-ES">
                <a:solidFill>
                  <a:srgbClr val="FFFFFF"/>
                </a:solidFill>
              </a:rPr>
              <a:t>LA TECNOLOGIA MOVIL</a:t>
            </a:r>
          </a:p>
        </p:txBody>
      </p:sp>
      <p:sp>
        <p:nvSpPr>
          <p:cNvPr id="3" name="Subtítulo 2"/>
          <p:cNvSpPr>
            <a:spLocks noGrp="1"/>
          </p:cNvSpPr>
          <p:nvPr>
            <p:ph type="subTitle" idx="1"/>
          </p:nvPr>
        </p:nvSpPr>
        <p:spPr>
          <a:xfrm>
            <a:off x="1078992" y="3204690"/>
            <a:ext cx="10905819" cy="3563939"/>
          </a:xfrm>
        </p:spPr>
        <p:txBody>
          <a:bodyPr vert="horz" lIns="91440" tIns="45720" rIns="91440" bIns="45720" rtlCol="0" anchor="t">
            <a:normAutofit/>
          </a:bodyPr>
          <a:lstStyle/>
          <a:p>
            <a:endParaRPr lang="es-ES" b="1" dirty="0">
              <a:ea typeface="+mn-lt"/>
              <a:cs typeface="+mn-lt"/>
            </a:endParaRPr>
          </a:p>
          <a:p>
            <a:r>
              <a:rPr lang="es-ES" b="1" dirty="0">
                <a:ea typeface="+mn-lt"/>
                <a:cs typeface="+mn-lt"/>
              </a:rPr>
              <a:t>Las </a:t>
            </a:r>
            <a:r>
              <a:rPr lang="es-ES" b="1" dirty="0" err="1">
                <a:ea typeface="+mn-lt"/>
                <a:cs typeface="+mn-lt"/>
              </a:rPr>
              <a:t>tecnologias</a:t>
            </a:r>
            <a:r>
              <a:rPr lang="es-ES" b="1" dirty="0">
                <a:ea typeface="+mn-lt"/>
                <a:cs typeface="+mn-lt"/>
              </a:rPr>
              <a:t> </a:t>
            </a:r>
            <a:r>
              <a:rPr lang="es-ES" b="1" dirty="0" err="1">
                <a:ea typeface="+mn-lt"/>
                <a:cs typeface="+mn-lt"/>
              </a:rPr>
              <a:t>moviles</a:t>
            </a:r>
            <a:r>
              <a:rPr lang="es-ES" b="1" dirty="0">
                <a:ea typeface="+mn-lt"/>
                <a:cs typeface="+mn-lt"/>
              </a:rPr>
              <a:t> son un medio de </a:t>
            </a:r>
            <a:r>
              <a:rPr lang="es-ES" b="1" dirty="0" err="1">
                <a:ea typeface="+mn-lt"/>
                <a:cs typeface="+mn-lt"/>
              </a:rPr>
              <a:t>comunicacion</a:t>
            </a:r>
            <a:r>
              <a:rPr lang="es-ES" b="1" dirty="0">
                <a:ea typeface="+mn-lt"/>
                <a:cs typeface="+mn-lt"/>
              </a:rPr>
              <a:t> que ha superado a la </a:t>
            </a:r>
            <a:r>
              <a:rPr lang="es-ES" b="1" dirty="0" err="1">
                <a:ea typeface="+mn-lt"/>
                <a:cs typeface="+mn-lt"/>
              </a:rPr>
              <a:t>telefonia</a:t>
            </a:r>
            <a:r>
              <a:rPr lang="es-ES" b="1" dirty="0">
                <a:ea typeface="+mn-lt"/>
                <a:cs typeface="+mn-lt"/>
              </a:rPr>
              <a:t> fija, esto se debe a que las redes de telefonía móvil son más fáciles y baratas de desplegar.</a:t>
            </a:r>
            <a:endParaRPr lang="es-ES"/>
          </a:p>
          <a:p>
            <a:endParaRPr lang="es-ES" b="1" dirty="0">
              <a:ea typeface="+mn-lt"/>
              <a:cs typeface="+mn-lt"/>
            </a:endParaRPr>
          </a:p>
          <a:p>
            <a:r>
              <a:rPr lang="es-ES" b="1" dirty="0">
                <a:ea typeface="+mn-lt"/>
                <a:cs typeface="+mn-lt"/>
              </a:rPr>
              <a:t>El uso de las tecnologías </a:t>
            </a:r>
            <a:r>
              <a:rPr lang="es-ES" b="1" dirty="0" err="1">
                <a:ea typeface="+mn-lt"/>
                <a:cs typeface="+mn-lt"/>
              </a:rPr>
              <a:t>moviles</a:t>
            </a:r>
            <a:r>
              <a:rPr lang="es-ES" b="1" dirty="0">
                <a:ea typeface="+mn-lt"/>
                <a:cs typeface="+mn-lt"/>
              </a:rPr>
              <a:t> entre los habitantes de una población, ayuda a disminuir la brecha digital existente entre cada lugar, ya que muchos usuarios utilizan este medio tecnológico para el desarrollo de sus actividades y por eso se reduce el conjunto de personas que no las utilizan.</a:t>
            </a:r>
            <a:endParaRPr lang="es-ES" dirty="0"/>
          </a:p>
          <a:p>
            <a:endParaRPr lang="es-ES" dirty="0">
              <a:solidFill>
                <a:srgbClr val="FFFFFF"/>
              </a:solidFill>
            </a:endParaRPr>
          </a:p>
        </p:txBody>
      </p:sp>
      <p:cxnSp>
        <p:nvCxnSpPr>
          <p:cNvPr id="20" name="Straight Connector 1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F0CC71-1EB7-44CC-9F87-A23AB4C7905E}"/>
              </a:ext>
            </a:extLst>
          </p:cNvPr>
          <p:cNvSpPr>
            <a:spLocks noGrp="1"/>
          </p:cNvSpPr>
          <p:nvPr>
            <p:ph type="title"/>
          </p:nvPr>
        </p:nvSpPr>
        <p:spPr>
          <a:xfrm>
            <a:off x="6563322" y="198723"/>
            <a:ext cx="3615493" cy="1194664"/>
          </a:xfrm>
        </p:spPr>
        <p:txBody>
          <a:bodyPr>
            <a:normAutofit/>
          </a:bodyPr>
          <a:lstStyle/>
          <a:p>
            <a:r>
              <a:rPr lang="es-ES" dirty="0"/>
              <a:t>Los inicios</a:t>
            </a:r>
          </a:p>
        </p:txBody>
      </p:sp>
      <p:cxnSp>
        <p:nvCxnSpPr>
          <p:cNvPr id="10" name="Straight Connector 9">
            <a:extLst>
              <a:ext uri="{FF2B5EF4-FFF2-40B4-BE49-F238E27FC236}">
                <a16:creationId xmlns:a16="http://schemas.microsoft.com/office/drawing/2014/main" id="{0C98EDD7-966F-4ED6-ADCB-9EF1A425A7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1028927"/>
            <a:ext cx="6094409" cy="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4B7632F-1A1E-4221-9A74-81B06D94FA22}"/>
              </a:ext>
            </a:extLst>
          </p:cNvPr>
          <p:cNvSpPr>
            <a:spLocks noGrp="1"/>
          </p:cNvSpPr>
          <p:nvPr>
            <p:ph idx="1"/>
          </p:nvPr>
        </p:nvSpPr>
        <p:spPr>
          <a:xfrm>
            <a:off x="1017089" y="1027345"/>
            <a:ext cx="10412911" cy="5246572"/>
          </a:xfrm>
        </p:spPr>
        <p:txBody>
          <a:bodyPr anchor="b">
            <a:normAutofit/>
          </a:bodyPr>
          <a:lstStyle/>
          <a:p>
            <a:r>
              <a:rPr lang="es-ES" b="1" dirty="0">
                <a:ea typeface="+mn-lt"/>
                <a:cs typeface="+mn-lt"/>
              </a:rPr>
              <a:t>Los primero dispositivos móviles disponían simplemente de las funcionalidades básicas de telefonía y mensajes </a:t>
            </a:r>
            <a:r>
              <a:rPr lang="es-ES" b="1" dirty="0">
                <a:ea typeface="+mn-lt"/>
                <a:cs typeface="+mn-lt"/>
                <a:hlinkClick r:id="rId2"/>
              </a:rPr>
              <a:t>SMS</a:t>
            </a:r>
            <a:r>
              <a:rPr lang="es-ES" b="1" dirty="0">
                <a:ea typeface="+mn-lt"/>
                <a:cs typeface="+mn-lt"/>
              </a:rPr>
              <a:t>. Poco a poco se han ido añadiendo pantallas de colores, cámaras de fotos... En </a:t>
            </a:r>
            <a:r>
              <a:rPr lang="es-ES" b="1" dirty="0">
                <a:ea typeface="+mn-lt"/>
                <a:cs typeface="+mn-lt"/>
                <a:hlinkClick r:id="rId3"/>
              </a:rPr>
              <a:t>2004</a:t>
            </a:r>
            <a:r>
              <a:rPr lang="es-ES" b="1" dirty="0">
                <a:ea typeface="+mn-lt"/>
                <a:cs typeface="+mn-lt"/>
              </a:rPr>
              <a:t> llegaron los primeros terminales </a:t>
            </a:r>
            <a:r>
              <a:rPr lang="es-ES" b="1" dirty="0">
                <a:ea typeface="+mn-lt"/>
                <a:cs typeface="+mn-lt"/>
                <a:hlinkClick r:id="rId4"/>
              </a:rPr>
              <a:t>UMTS</a:t>
            </a:r>
            <a:r>
              <a:rPr lang="es-ES" b="1" dirty="0">
                <a:ea typeface="+mn-lt"/>
                <a:cs typeface="+mn-lt"/>
              </a:rPr>
              <a:t> y la posibilidad de </a:t>
            </a:r>
            <a:r>
              <a:rPr lang="es-ES" b="1" dirty="0" err="1">
                <a:ea typeface="+mn-lt"/>
                <a:cs typeface="+mn-lt"/>
              </a:rPr>
              <a:t>videoconferéncias</a:t>
            </a:r>
            <a:r>
              <a:rPr lang="es-ES" b="1" dirty="0">
                <a:ea typeface="+mn-lt"/>
                <a:cs typeface="+mn-lt"/>
              </a:rPr>
              <a:t>. En el año </a:t>
            </a:r>
            <a:r>
              <a:rPr lang="es-ES" b="1" dirty="0">
                <a:ea typeface="+mn-lt"/>
                <a:cs typeface="+mn-lt"/>
                <a:hlinkClick r:id="rId5"/>
              </a:rPr>
              <a:t>2005</a:t>
            </a:r>
            <a:r>
              <a:rPr lang="es-ES" b="1" dirty="0">
                <a:ea typeface="+mn-lt"/>
                <a:cs typeface="+mn-lt"/>
              </a:rPr>
              <a:t>, los teléfonos fueron capaces de reproducir MP3, también, sistemas operativos y conexión a internet, destacando los </a:t>
            </a:r>
            <a:r>
              <a:rPr lang="es-ES" b="1" dirty="0">
                <a:ea typeface="+mn-lt"/>
                <a:cs typeface="+mn-lt"/>
                <a:hlinkClick r:id="rId6"/>
              </a:rPr>
              <a:t>Blackberry</a:t>
            </a:r>
            <a:r>
              <a:rPr lang="es-ES" b="1" dirty="0">
                <a:ea typeface="+mn-lt"/>
                <a:cs typeface="+mn-lt"/>
              </a:rPr>
              <a:t> de la empresa </a:t>
            </a:r>
            <a:r>
              <a:rPr lang="es-ES" b="1" dirty="0" err="1">
                <a:ea typeface="+mn-lt"/>
                <a:cs typeface="+mn-lt"/>
              </a:rPr>
              <a:t>Research</a:t>
            </a:r>
            <a:r>
              <a:rPr lang="es-ES" b="1" dirty="0">
                <a:ea typeface="+mn-lt"/>
                <a:cs typeface="+mn-lt"/>
              </a:rPr>
              <a:t> in </a:t>
            </a:r>
            <a:r>
              <a:rPr lang="es-ES" b="1" dirty="0" err="1">
                <a:ea typeface="+mn-lt"/>
                <a:cs typeface="+mn-lt"/>
              </a:rPr>
              <a:t>Motion</a:t>
            </a:r>
            <a:r>
              <a:rPr lang="es-ES" b="1" dirty="0">
                <a:ea typeface="+mn-lt"/>
                <a:cs typeface="+mn-lt"/>
              </a:rPr>
              <a:t> (RIM). De esta manera, los usuarios empezaron a entender el móvil como una prolongación de sus </a:t>
            </a:r>
            <a:r>
              <a:rPr lang="es-ES" b="1" dirty="0" err="1">
                <a:ea typeface="+mn-lt"/>
                <a:cs typeface="+mn-lt"/>
              </a:rPr>
              <a:t>Pcs</a:t>
            </a:r>
            <a:r>
              <a:rPr lang="es-ES" b="1" dirty="0">
                <a:ea typeface="+mn-lt"/>
                <a:cs typeface="+mn-lt"/>
              </a:rPr>
              <a:t> en movimiento, cosa que ha hecho desembocar a una doble evolución: unos móviles más centrados en el entretenimiento que tienen como principal característica la capacidad multimedia, y móviles más centrados en la productividad que destacan por tener teclado </a:t>
            </a:r>
            <a:r>
              <a:rPr lang="es-ES" b="1" dirty="0">
                <a:ea typeface="+mn-lt"/>
                <a:cs typeface="+mn-lt"/>
                <a:hlinkClick r:id="rId7"/>
              </a:rPr>
              <a:t>qwerty</a:t>
            </a:r>
            <a:r>
              <a:rPr lang="es-ES" b="1" dirty="0">
                <a:ea typeface="+mn-lt"/>
                <a:cs typeface="+mn-lt"/>
              </a:rPr>
              <a:t> y están optimizados para la utilización </a:t>
            </a:r>
            <a:r>
              <a:rPr lang="es-ES" b="1" dirty="0">
                <a:ea typeface="+mn-lt"/>
                <a:cs typeface="+mn-lt"/>
                <a:hlinkClick r:id="rId8"/>
              </a:rPr>
              <a:t>e-mail</a:t>
            </a:r>
            <a:r>
              <a:rPr lang="es-ES" b="1" dirty="0">
                <a:ea typeface="+mn-lt"/>
                <a:cs typeface="+mn-lt"/>
              </a:rPr>
              <a:t>.</a:t>
            </a:r>
            <a:endParaRPr lang="es-ES" dirty="0"/>
          </a:p>
          <a:p>
            <a:endParaRPr lang="es-ES" dirty="0"/>
          </a:p>
        </p:txBody>
      </p:sp>
      <p:sp>
        <p:nvSpPr>
          <p:cNvPr id="12" name="Freeform 6">
            <a:extLst>
              <a:ext uri="{FF2B5EF4-FFF2-40B4-BE49-F238E27FC236}">
                <a16:creationId xmlns:a16="http://schemas.microsoft.com/office/drawing/2014/main" id="{8996B799-9454-451E-A62E-D79EC2608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0332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4" name="Straight Connector 13">
            <a:extLst>
              <a:ext uri="{FF2B5EF4-FFF2-40B4-BE49-F238E27FC236}">
                <a16:creationId xmlns:a16="http://schemas.microsoft.com/office/drawing/2014/main" id="{79BCA605-F116-47B0-8AFC-D9A7FA5E17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06126" y="5840059"/>
            <a:ext cx="5285874"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Marcador de pie de página 3">
            <a:extLst>
              <a:ext uri="{FF2B5EF4-FFF2-40B4-BE49-F238E27FC236}">
                <a16:creationId xmlns:a16="http://schemas.microsoft.com/office/drawing/2014/main" id="{76398834-0DF7-4FCC-A360-AE0CB262972B}"/>
              </a:ext>
            </a:extLst>
          </p:cNvPr>
          <p:cNvSpPr>
            <a:spLocks noGrp="1"/>
          </p:cNvSpPr>
          <p:nvPr>
            <p:ph type="ftr" sz="quarter" idx="11"/>
          </p:nvPr>
        </p:nvSpPr>
        <p:spPr/>
        <p:txBody>
          <a:bodyPr/>
          <a:lstStyle/>
          <a:p>
            <a:r>
              <a:rPr lang="es-ES"/>
              <a:t>Autor: A7o</a:t>
            </a:r>
          </a:p>
        </p:txBody>
      </p:sp>
      <p:sp>
        <p:nvSpPr>
          <p:cNvPr id="5" name="Marcador de número de diapositiva 4">
            <a:extLst>
              <a:ext uri="{FF2B5EF4-FFF2-40B4-BE49-F238E27FC236}">
                <a16:creationId xmlns:a16="http://schemas.microsoft.com/office/drawing/2014/main" id="{8D5EE365-A87B-486A-9EED-32BE2771DDC6}"/>
              </a:ext>
            </a:extLst>
          </p:cNvPr>
          <p:cNvSpPr>
            <a:spLocks noGrp="1"/>
          </p:cNvSpPr>
          <p:nvPr>
            <p:ph type="sldNum" sz="quarter" idx="12"/>
          </p:nvPr>
        </p:nvSpPr>
        <p:spPr/>
        <p:txBody>
          <a:bodyPr/>
          <a:lstStyle/>
          <a:p>
            <a:fld id="{D79E6812-DF0E-4B88-AFAA-EAC7168F54C0}" type="slidenum">
              <a:rPr lang="en-US" smtClean="0"/>
              <a:pPr algn="ctr"/>
              <a:t>2</a:t>
            </a:fld>
            <a:endParaRPr lang="es-ES"/>
          </a:p>
        </p:txBody>
      </p:sp>
    </p:spTree>
    <p:extLst>
      <p:ext uri="{BB962C8B-B14F-4D97-AF65-F5344CB8AC3E}">
        <p14:creationId xmlns:p14="http://schemas.microsoft.com/office/powerpoint/2010/main" val="261432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6EDC04-8F6F-4BEE-88D2-59605E378D67}"/>
              </a:ext>
            </a:extLst>
          </p:cNvPr>
          <p:cNvSpPr>
            <a:spLocks noGrp="1"/>
          </p:cNvSpPr>
          <p:nvPr>
            <p:ph type="title"/>
          </p:nvPr>
        </p:nvSpPr>
        <p:spPr>
          <a:xfrm>
            <a:off x="758951" y="1063256"/>
            <a:ext cx="3866215" cy="4450575"/>
          </a:xfrm>
        </p:spPr>
        <p:txBody>
          <a:bodyPr>
            <a:normAutofit/>
          </a:bodyPr>
          <a:lstStyle/>
          <a:p>
            <a:r>
              <a:rPr lang="es-ES" dirty="0"/>
              <a:t>El </a:t>
            </a:r>
            <a:r>
              <a:rPr lang="es-ES" dirty="0" err="1"/>
              <a:t>telefono</a:t>
            </a:r>
            <a:r>
              <a:rPr lang="es-ES" dirty="0"/>
              <a:t> móvil</a:t>
            </a:r>
          </a:p>
        </p:txBody>
      </p:sp>
      <p:cxnSp>
        <p:nvCxnSpPr>
          <p:cNvPr id="28" name="Straight Connector 27">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F05F9F7-8A5F-4603-9243-24BAE31BC6B2}"/>
              </a:ext>
            </a:extLst>
          </p:cNvPr>
          <p:cNvSpPr>
            <a:spLocks noGrp="1"/>
          </p:cNvSpPr>
          <p:nvPr>
            <p:ph idx="1"/>
          </p:nvPr>
        </p:nvSpPr>
        <p:spPr>
          <a:xfrm>
            <a:off x="5095992" y="1063256"/>
            <a:ext cx="6334007" cy="5795834"/>
          </a:xfrm>
        </p:spPr>
        <p:txBody>
          <a:bodyPr vert="horz" lIns="91440" tIns="45720" rIns="91440" bIns="45720" rtlCol="0" anchor="t">
            <a:normAutofit/>
          </a:bodyPr>
          <a:lstStyle/>
          <a:p>
            <a:pPr>
              <a:lnSpc>
                <a:spcPct val="100000"/>
              </a:lnSpc>
            </a:pPr>
            <a:r>
              <a:rPr lang="es-ES" sz="1600" b="1" dirty="0">
                <a:ea typeface="+mn-lt"/>
                <a:cs typeface="+mn-lt"/>
              </a:rPr>
              <a:t>el teléfono móvil es uno de los más dinámicos por lo que a su evolución se refiere. La gran competencia entre los fabricantes por un mercado en continuo crecimiento ha comportado el lanzamiento de un gran número de novedades anualmente, y sobre todo a una reducción de los ciclos de vida con el consiguiente riesgo para las compañías que en algunas ocasiones amortizan sus inversiones. El dispositivo más famoso es el </a:t>
            </a:r>
            <a:r>
              <a:rPr lang="es-ES" sz="1600" b="1" dirty="0">
                <a:ea typeface="+mn-lt"/>
                <a:cs typeface="+mn-lt"/>
                <a:hlinkClick r:id="rId2"/>
              </a:rPr>
              <a:t>iPhone</a:t>
            </a:r>
            <a:r>
              <a:rPr lang="es-ES" sz="1600" b="1" dirty="0">
                <a:ea typeface="+mn-lt"/>
                <a:cs typeface="+mn-lt"/>
              </a:rPr>
              <a:t> 3G, que marca un antes y un después que cambia la experiencia del usuario en cuanto a la navegación móvil. Además, el iPhone es un nuevo concepto de terminal, el sistema incluye la tienda de aplicaciones centralizada </a:t>
            </a:r>
            <a:r>
              <a:rPr lang="es-ES" sz="1600" b="1" dirty="0" err="1">
                <a:ea typeface="+mn-lt"/>
                <a:cs typeface="+mn-lt"/>
              </a:rPr>
              <a:t>AppStore</a:t>
            </a:r>
            <a:r>
              <a:rPr lang="es-ES" sz="1600" b="1" dirty="0">
                <a:ea typeface="+mn-lt"/>
                <a:cs typeface="+mn-lt"/>
              </a:rPr>
              <a:t> desde donde se pueden comprar aplicaciones especialmente diseñadas para el dispositivo que aprovecha toda su tecnología, como su interface táctil </a:t>
            </a:r>
            <a:r>
              <a:rPr lang="es-ES" sz="1600" b="1" dirty="0">
                <a:ea typeface="+mn-lt"/>
                <a:cs typeface="+mn-lt"/>
                <a:hlinkClick r:id="rId3"/>
              </a:rPr>
              <a:t>Multi-touch</a:t>
            </a:r>
            <a:r>
              <a:rPr lang="es-ES" sz="1600" b="1" dirty="0">
                <a:ea typeface="+mn-lt"/>
                <a:cs typeface="+mn-lt"/>
              </a:rPr>
              <a:t>, el GPS, los </a:t>
            </a:r>
            <a:r>
              <a:rPr lang="es-ES" sz="1600" b="1" dirty="0">
                <a:ea typeface="+mn-lt"/>
                <a:cs typeface="+mn-lt"/>
                <a:hlinkClick r:id="rId4"/>
              </a:rPr>
              <a:t>gráficos 3D</a:t>
            </a:r>
            <a:r>
              <a:rPr lang="es-ES" sz="1600" b="1" dirty="0">
                <a:ea typeface="+mn-lt"/>
                <a:cs typeface="+mn-lt"/>
              </a:rPr>
              <a:t> en directo y el audio posicional en 3D, </a:t>
            </a:r>
            <a:r>
              <a:rPr lang="es-ES" sz="1600" b="1" dirty="0" err="1">
                <a:ea typeface="+mn-lt"/>
                <a:cs typeface="+mn-lt"/>
              </a:rPr>
              <a:t>tambien</a:t>
            </a:r>
            <a:r>
              <a:rPr lang="es-ES" sz="1600" b="1" dirty="0">
                <a:ea typeface="+mn-lt"/>
                <a:cs typeface="+mn-lt"/>
              </a:rPr>
              <a:t> se puede disponer de aplicaciones web que faciliten el acceso y el uso de servicios que utilizan la red, como </a:t>
            </a:r>
            <a:r>
              <a:rPr lang="es-ES" sz="1600" b="1" dirty="0">
                <a:ea typeface="+mn-lt"/>
                <a:cs typeface="+mn-lt"/>
                <a:hlinkClick r:id="rId5"/>
              </a:rPr>
              <a:t>Facebook</a:t>
            </a:r>
            <a:r>
              <a:rPr lang="es-ES" sz="1600" b="1" dirty="0">
                <a:ea typeface="+mn-lt"/>
                <a:cs typeface="+mn-lt"/>
              </a:rPr>
              <a:t>. El servicio Mobile M de Apple permite a todos los usuarios recibir mensajes de correo electrónico automáticamente al móvil a la vez que llegan al ordenador, pero también permite actualizar y sincronizar correos, contactos y agendas.</a:t>
            </a:r>
            <a:endParaRPr lang="es-ES" sz="1600" dirty="0"/>
          </a:p>
        </p:txBody>
      </p:sp>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Marcador de número de diapositiva 4">
            <a:extLst>
              <a:ext uri="{FF2B5EF4-FFF2-40B4-BE49-F238E27FC236}">
                <a16:creationId xmlns:a16="http://schemas.microsoft.com/office/drawing/2014/main" id="{1EE731D8-9B5A-414A-B896-02E3E5D3A538}"/>
              </a:ext>
            </a:extLst>
          </p:cNvPr>
          <p:cNvSpPr>
            <a:spLocks noGrp="1"/>
          </p:cNvSpPr>
          <p:nvPr>
            <p:ph type="sldNum" sz="quarter" idx="12"/>
          </p:nvPr>
        </p:nvSpPr>
        <p:spPr/>
        <p:txBody>
          <a:bodyPr/>
          <a:lstStyle/>
          <a:p>
            <a:fld id="{D79E6812-DF0E-4B88-AFAA-EAC7168F54C0}" type="slidenum">
              <a:rPr lang="en-US" smtClean="0"/>
              <a:pPr algn="ctr"/>
              <a:t>3</a:t>
            </a:fld>
            <a:endParaRPr lang="es-ES"/>
          </a:p>
        </p:txBody>
      </p:sp>
      <p:sp>
        <p:nvSpPr>
          <p:cNvPr id="4" name="Marcador de pie de página 3">
            <a:extLst>
              <a:ext uri="{FF2B5EF4-FFF2-40B4-BE49-F238E27FC236}">
                <a16:creationId xmlns:a16="http://schemas.microsoft.com/office/drawing/2014/main" id="{02EEE8CD-87B0-4C01-951D-1034F95D0ABE}"/>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6118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AFF93-C54E-4986-BCA1-A92973DC1A67}"/>
              </a:ext>
            </a:extLst>
          </p:cNvPr>
          <p:cNvSpPr>
            <a:spLocks noGrp="1"/>
          </p:cNvSpPr>
          <p:nvPr>
            <p:ph type="title"/>
          </p:nvPr>
        </p:nvSpPr>
        <p:spPr/>
        <p:txBody>
          <a:bodyPr/>
          <a:lstStyle/>
          <a:p>
            <a:r>
              <a:rPr lang="es-ES" dirty="0"/>
              <a:t>Las Redes</a:t>
            </a:r>
          </a:p>
        </p:txBody>
      </p:sp>
      <p:sp>
        <p:nvSpPr>
          <p:cNvPr id="3" name="Marcador de contenido 2">
            <a:extLst>
              <a:ext uri="{FF2B5EF4-FFF2-40B4-BE49-F238E27FC236}">
                <a16:creationId xmlns:a16="http://schemas.microsoft.com/office/drawing/2014/main" id="{6478AD3E-2520-4F61-8BB1-0C90C19A9E4E}"/>
              </a:ext>
            </a:extLst>
          </p:cNvPr>
          <p:cNvSpPr>
            <a:spLocks noGrp="1"/>
          </p:cNvSpPr>
          <p:nvPr>
            <p:ph idx="1"/>
          </p:nvPr>
        </p:nvSpPr>
        <p:spPr>
          <a:xfrm>
            <a:off x="4375612" y="758952"/>
            <a:ext cx="7054388" cy="6100138"/>
          </a:xfrm>
        </p:spPr>
        <p:txBody>
          <a:bodyPr vert="horz" lIns="91440" tIns="45720" rIns="91440" bIns="45720" rtlCol="0" anchor="t">
            <a:normAutofit fontScale="85000" lnSpcReduction="20000"/>
          </a:bodyPr>
          <a:lstStyle/>
          <a:p>
            <a:r>
              <a:rPr lang="es-ES" b="1" dirty="0">
                <a:ea typeface="+mn-lt"/>
                <a:cs typeface="+mn-lt"/>
              </a:rPr>
              <a:t>Las redes actuales de telefonía móvil permiten velocidades medias competitivas en relación con las de banda ancha en redes fijas: 183 kbps en las redes GSM, 1064 kbps en las </a:t>
            </a:r>
            <a:r>
              <a:rPr lang="es-ES" b="1" dirty="0">
                <a:ea typeface="+mn-lt"/>
                <a:cs typeface="+mn-lt"/>
                <a:hlinkClick r:id="rId2"/>
              </a:rPr>
              <a:t>3G</a:t>
            </a:r>
            <a:r>
              <a:rPr lang="es-ES" b="1" dirty="0">
                <a:ea typeface="+mn-lt"/>
                <a:cs typeface="+mn-lt"/>
              </a:rPr>
              <a:t> y 2015 kbps en las </a:t>
            </a:r>
            <a:r>
              <a:rPr lang="es-ES" b="1" dirty="0" err="1">
                <a:ea typeface="+mn-lt"/>
                <a:cs typeface="+mn-lt"/>
              </a:rPr>
              <a:t>WiFi</a:t>
            </a:r>
            <a:r>
              <a:rPr lang="es-ES" b="1" dirty="0">
                <a:ea typeface="+mn-lt"/>
                <a:cs typeface="+mn-lt"/>
              </a:rPr>
              <a:t>. Esto permite el acceso a internet a usuarios con alta movilidad , en vacaciones, o para los que lo tienen acceso fijo. Y de hecho, se están produciendo crecimientos muy importantes del acceso a internet de banda ancha desde móviles y también desde dispositivos fijos pero utilizando acceso móvil. Este crecimiento será un factor clave para dar un nuevo paso en el desarrollo de la Sociedad de la Información.</a:t>
            </a:r>
            <a:endParaRPr lang="es-ES" dirty="0"/>
          </a:p>
          <a:p>
            <a:r>
              <a:rPr lang="es-ES" b="1" dirty="0">
                <a:ea typeface="+mn-lt"/>
                <a:cs typeface="+mn-lt"/>
              </a:rPr>
              <a:t>La evolución del teléfono móvil ha permitido disminuir su tamaño y peso que nos hace la vida </a:t>
            </a:r>
            <a:r>
              <a:rPr lang="es-ES" b="1" dirty="0" err="1">
                <a:ea typeface="+mn-lt"/>
                <a:cs typeface="+mn-lt"/>
              </a:rPr>
              <a:t>mas</a:t>
            </a:r>
            <a:r>
              <a:rPr lang="es-ES" b="1" dirty="0">
                <a:ea typeface="+mn-lt"/>
                <a:cs typeface="+mn-lt"/>
              </a:rPr>
              <a:t> fácil ya que nos permite comunicarse desde casi cualquier lugar. Aunque su principal función es la comunicación de voz, como el teléfono convencional, su rápido desarrollo ha incorporado otras funciones como son cámara fotográfica, agenda, acceso a internet, reproducción de vídeo e incluso GPS y reproductor mp3.</a:t>
            </a:r>
            <a:endParaRPr lang="es-ES" dirty="0"/>
          </a:p>
          <a:p>
            <a:r>
              <a:rPr lang="es-ES" b="1" dirty="0">
                <a:ea typeface="+mn-lt"/>
                <a:cs typeface="+mn-lt"/>
              </a:rPr>
              <a:t>El método más elemental para realizar una conexión a internet es el uso de un </a:t>
            </a:r>
            <a:r>
              <a:rPr lang="es-ES" b="1" dirty="0">
                <a:ea typeface="+mn-lt"/>
                <a:cs typeface="+mn-lt"/>
                <a:hlinkClick r:id="rId3"/>
              </a:rPr>
              <a:t>módem</a:t>
            </a:r>
            <a:r>
              <a:rPr lang="es-ES" b="1" dirty="0">
                <a:ea typeface="+mn-lt"/>
                <a:cs typeface="+mn-lt"/>
              </a:rPr>
              <a:t> en una </a:t>
            </a:r>
            <a:r>
              <a:rPr lang="es-ES" b="1" dirty="0">
                <a:ea typeface="+mn-lt"/>
                <a:cs typeface="+mn-lt"/>
                <a:hlinkClick r:id="rId4"/>
              </a:rPr>
              <a:t>acceso telefónico básico</a:t>
            </a:r>
            <a:r>
              <a:rPr lang="es-ES" b="1" dirty="0">
                <a:ea typeface="+mn-lt"/>
                <a:cs typeface="+mn-lt"/>
              </a:rPr>
              <a:t>. A pesar que no tiene todas las ventajas características de la banda ancha, ha sido el punto de inicio para muchos internautas, y es una alternativa básica para zonas de menor poder adquisitivo.</a:t>
            </a:r>
            <a:endParaRPr lang="es-ES" dirty="0"/>
          </a:p>
          <a:p>
            <a:endParaRPr lang="es-ES" dirty="0"/>
          </a:p>
        </p:txBody>
      </p:sp>
      <p:sp>
        <p:nvSpPr>
          <p:cNvPr id="5" name="Marcador de número de diapositiva 4">
            <a:extLst>
              <a:ext uri="{FF2B5EF4-FFF2-40B4-BE49-F238E27FC236}">
                <a16:creationId xmlns:a16="http://schemas.microsoft.com/office/drawing/2014/main" id="{3A09D1FB-E533-4225-897D-639C93F38BBF}"/>
              </a:ext>
            </a:extLst>
          </p:cNvPr>
          <p:cNvSpPr>
            <a:spLocks noGrp="1"/>
          </p:cNvSpPr>
          <p:nvPr>
            <p:ph type="sldNum" sz="quarter" idx="12"/>
          </p:nvPr>
        </p:nvSpPr>
        <p:spPr/>
        <p:txBody>
          <a:bodyPr/>
          <a:lstStyle/>
          <a:p>
            <a:fld id="{D79E6812-DF0E-4B88-AFAA-EAC7168F54C0}" type="slidenum">
              <a:rPr lang="en-US" smtClean="0"/>
              <a:pPr algn="ctr"/>
              <a:t>4</a:t>
            </a:fld>
            <a:endParaRPr lang="es-ES"/>
          </a:p>
        </p:txBody>
      </p:sp>
      <p:sp>
        <p:nvSpPr>
          <p:cNvPr id="4" name="Marcador de pie de página 3">
            <a:extLst>
              <a:ext uri="{FF2B5EF4-FFF2-40B4-BE49-F238E27FC236}">
                <a16:creationId xmlns:a16="http://schemas.microsoft.com/office/drawing/2014/main" id="{D46552F4-B512-44B6-B6D4-96768C5FE1EF}"/>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172463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C2DD18F-F4F6-47EF-B9DD-99425E3AB475}"/>
              </a:ext>
            </a:extLst>
          </p:cNvPr>
          <p:cNvSpPr>
            <a:spLocks noGrp="1"/>
          </p:cNvSpPr>
          <p:nvPr>
            <p:ph type="title"/>
          </p:nvPr>
        </p:nvSpPr>
        <p:spPr>
          <a:xfrm>
            <a:off x="1162570" y="244812"/>
            <a:ext cx="4936737" cy="834551"/>
          </a:xfrm>
        </p:spPr>
        <p:txBody>
          <a:bodyPr>
            <a:normAutofit fontScale="90000"/>
          </a:bodyPr>
          <a:lstStyle/>
          <a:p>
            <a:r>
              <a:rPr lang="es-ES" dirty="0"/>
              <a:t>La banda ancha</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32576F0-B9FF-41AA-997D-C2836BE65461}"/>
              </a:ext>
            </a:extLst>
          </p:cNvPr>
          <p:cNvSpPr>
            <a:spLocks noGrp="1"/>
          </p:cNvSpPr>
          <p:nvPr>
            <p:ph idx="1"/>
          </p:nvPr>
        </p:nvSpPr>
        <p:spPr>
          <a:xfrm>
            <a:off x="983829" y="1145982"/>
            <a:ext cx="10799428" cy="5561275"/>
          </a:xfrm>
        </p:spPr>
        <p:txBody>
          <a:bodyPr vert="horz" lIns="91440" tIns="45720" rIns="91440" bIns="45720" rtlCol="0" anchor="t">
            <a:normAutofit fontScale="77500" lnSpcReduction="20000"/>
          </a:bodyPr>
          <a:lstStyle/>
          <a:p>
            <a:r>
              <a:rPr lang="es-ES" b="1" dirty="0">
                <a:ea typeface="+mn-lt"/>
                <a:cs typeface="+mn-lt"/>
              </a:rPr>
              <a:t>La </a:t>
            </a:r>
            <a:r>
              <a:rPr lang="es-ES" b="1" dirty="0">
                <a:ea typeface="+mn-lt"/>
                <a:cs typeface="+mn-lt"/>
                <a:hlinkClick r:id="rId2"/>
              </a:rPr>
              <a:t>banda ancha</a:t>
            </a:r>
            <a:r>
              <a:rPr lang="es-ES" b="1" dirty="0">
                <a:ea typeface="+mn-lt"/>
                <a:cs typeface="+mn-lt"/>
              </a:rPr>
              <a:t> originariamente hacía referencia a la capacidad de acceso a internet superior a los de un acceso analógico (56 </a:t>
            </a:r>
            <a:r>
              <a:rPr lang="es-ES" b="1" dirty="0">
                <a:ea typeface="+mn-lt"/>
                <a:cs typeface="+mn-lt"/>
                <a:hlinkClick r:id="rId3"/>
              </a:rPr>
              <a:t>kbps</a:t>
            </a:r>
            <a:r>
              <a:rPr lang="es-ES" b="1" dirty="0">
                <a:ea typeface="+mn-lt"/>
                <a:cs typeface="+mn-lt"/>
              </a:rPr>
              <a:t> en un acceso telefónico básico o 128 kbps en un acceso básico </a:t>
            </a:r>
            <a:r>
              <a:rPr lang="es-ES" b="1" dirty="0">
                <a:ea typeface="+mn-lt"/>
                <a:cs typeface="+mn-lt"/>
                <a:hlinkClick r:id="rId4"/>
              </a:rPr>
              <a:t>RDSI</a:t>
            </a:r>
            <a:r>
              <a:rPr lang="es-ES" b="1" dirty="0">
                <a:ea typeface="+mn-lt"/>
                <a:cs typeface="+mn-lt"/>
              </a:rPr>
              <a:t>). A pesar que el concepto varia con el tiempo en paralelo a la evolución </a:t>
            </a:r>
            <a:r>
              <a:rPr lang="es-ES" b="1" dirty="0" err="1">
                <a:ea typeface="+mn-lt"/>
                <a:cs typeface="+mn-lt"/>
              </a:rPr>
              <a:t>tecnológica.Según</a:t>
            </a:r>
            <a:r>
              <a:rPr lang="es-ES" b="1" dirty="0">
                <a:ea typeface="+mn-lt"/>
                <a:cs typeface="+mn-lt"/>
              </a:rPr>
              <a:t> la Comisión federal de Comunicaciones de los EEUU (FCC) se considera banda ancha el acceso a una velocidad igual o superior a los 200 kbps, como mínimo en un sentido. Para la Unión Internacional de telecomunicaciones el umbral se sitúa en los 2 </a:t>
            </a:r>
            <a:r>
              <a:rPr lang="es-ES" b="1" dirty="0">
                <a:ea typeface="+mn-lt"/>
                <a:cs typeface="+mn-lt"/>
                <a:hlinkClick r:id="rId5"/>
              </a:rPr>
              <a:t>Mbps</a:t>
            </a:r>
            <a:r>
              <a:rPr lang="es-ES" b="1" dirty="0">
                <a:ea typeface="+mn-lt"/>
                <a:cs typeface="+mn-lt"/>
              </a:rPr>
              <a:t>.</a:t>
            </a:r>
            <a:endParaRPr lang="es-ES" dirty="0"/>
          </a:p>
          <a:p>
            <a:r>
              <a:rPr lang="es-ES" b="1" dirty="0">
                <a:ea typeface="+mn-lt"/>
                <a:cs typeface="+mn-lt"/>
              </a:rPr>
              <a:t>Los motivos para preferir conexiones de banda ancha son el no tener la línea telefónica ocupada, la velocidad del acceso y la posibilidad de estar siempre conectado. Así como el acceso a nuevos servicios relacionados con la fotografía, la descarga de música o vídeos. De menor manera, en el hogar, el equipo de conexión a internet (módem/</a:t>
            </a:r>
            <a:r>
              <a:rPr lang="es-ES" b="1" dirty="0" err="1">
                <a:ea typeface="+mn-lt"/>
                <a:cs typeface="+mn-lt"/>
              </a:rPr>
              <a:t>router</a:t>
            </a:r>
            <a:r>
              <a:rPr lang="es-ES" b="1" dirty="0">
                <a:ea typeface="+mn-lt"/>
                <a:cs typeface="+mn-lt"/>
              </a:rPr>
              <a:t>) permite crear un entorno de red.</a:t>
            </a:r>
            <a:endParaRPr lang="es-ES" dirty="0"/>
          </a:p>
          <a:p>
            <a:r>
              <a:rPr lang="es-ES" b="1" dirty="0">
                <a:ea typeface="+mn-lt"/>
                <a:cs typeface="+mn-lt"/>
              </a:rPr>
              <a:t>Una nueva </a:t>
            </a:r>
            <a:r>
              <a:rPr lang="es-ES" b="1" dirty="0" err="1">
                <a:ea typeface="+mn-lt"/>
                <a:cs typeface="+mn-lt"/>
              </a:rPr>
              <a:t>innovacion</a:t>
            </a:r>
            <a:r>
              <a:rPr lang="es-ES" b="1" dirty="0">
                <a:ea typeface="+mn-lt"/>
                <a:cs typeface="+mn-lt"/>
              </a:rPr>
              <a:t> de las </a:t>
            </a:r>
            <a:r>
              <a:rPr lang="es-ES" b="1" dirty="0" err="1">
                <a:ea typeface="+mn-lt"/>
                <a:cs typeface="+mn-lt"/>
              </a:rPr>
              <a:t>tecnologias</a:t>
            </a:r>
            <a:r>
              <a:rPr lang="es-ES" b="1" dirty="0">
                <a:ea typeface="+mn-lt"/>
                <a:cs typeface="+mn-lt"/>
              </a:rPr>
              <a:t> </a:t>
            </a:r>
            <a:r>
              <a:rPr lang="es-ES" b="1" dirty="0" err="1">
                <a:ea typeface="+mn-lt"/>
                <a:cs typeface="+mn-lt"/>
              </a:rPr>
              <a:t>moviles</a:t>
            </a:r>
            <a:r>
              <a:rPr lang="es-ES" b="1" dirty="0">
                <a:ea typeface="+mn-lt"/>
                <a:cs typeface="+mn-lt"/>
              </a:rPr>
              <a:t> ha sido la computadora </a:t>
            </a:r>
            <a:r>
              <a:rPr lang="es-ES" b="1" dirty="0" err="1">
                <a:ea typeface="+mn-lt"/>
                <a:cs typeface="+mn-lt"/>
              </a:rPr>
              <a:t>portil,durante</a:t>
            </a:r>
            <a:r>
              <a:rPr lang="es-ES" b="1" dirty="0">
                <a:ea typeface="+mn-lt"/>
                <a:cs typeface="+mn-lt"/>
              </a:rPr>
              <a:t> el año 2008 se ha asistido al nacimiento del concepto del </a:t>
            </a:r>
            <a:r>
              <a:rPr lang="es-ES" b="1" dirty="0">
                <a:ea typeface="+mn-lt"/>
                <a:cs typeface="+mn-lt"/>
                <a:hlinkClick r:id="rId6"/>
              </a:rPr>
              <a:t>netPC</a:t>
            </a:r>
            <a:r>
              <a:rPr lang="es-ES" b="1" dirty="0">
                <a:ea typeface="+mn-lt"/>
                <a:cs typeface="+mn-lt"/>
              </a:rPr>
              <a:t>, </a:t>
            </a:r>
            <a:r>
              <a:rPr lang="es-ES" b="1" dirty="0">
                <a:ea typeface="+mn-lt"/>
                <a:cs typeface="+mn-lt"/>
                <a:hlinkClick r:id="rId6"/>
              </a:rPr>
              <a:t>netbook</a:t>
            </a:r>
            <a:r>
              <a:rPr lang="es-ES" b="1" dirty="0">
                <a:ea typeface="+mn-lt"/>
                <a:cs typeface="+mn-lt"/>
              </a:rPr>
              <a:t> o </a:t>
            </a:r>
            <a:r>
              <a:rPr lang="es-ES" b="1" dirty="0">
                <a:ea typeface="+mn-lt"/>
                <a:cs typeface="+mn-lt"/>
                <a:hlinkClick r:id="rId7"/>
              </a:rPr>
              <a:t>subportátil</a:t>
            </a:r>
            <a:r>
              <a:rPr lang="es-ES" b="1" dirty="0">
                <a:ea typeface="+mn-lt"/>
                <a:cs typeface="+mn-lt"/>
              </a:rPr>
              <a:t>, que tiene su origen en la iniciativa OLPC (</a:t>
            </a:r>
            <a:r>
              <a:rPr lang="es-ES" b="1" dirty="0" err="1">
                <a:ea typeface="+mn-lt"/>
                <a:cs typeface="+mn-lt"/>
              </a:rPr>
              <a:t>One</a:t>
            </a:r>
            <a:r>
              <a:rPr lang="es-ES" b="1" dirty="0">
                <a:ea typeface="+mn-lt"/>
                <a:cs typeface="+mn-lt"/>
              </a:rPr>
              <a:t> Laptop per Child, Un ordenador par a cada niño) propulsada por el </a:t>
            </a:r>
            <a:r>
              <a:rPr lang="es-ES" b="1" dirty="0" err="1">
                <a:ea typeface="+mn-lt"/>
                <a:cs typeface="+mn-lt"/>
              </a:rPr>
              <a:t>guru</a:t>
            </a:r>
            <a:r>
              <a:rPr lang="es-ES" b="1" dirty="0">
                <a:ea typeface="+mn-lt"/>
                <a:cs typeface="+mn-lt"/>
              </a:rPr>
              <a:t> </a:t>
            </a:r>
            <a:r>
              <a:rPr lang="es-ES" b="1" dirty="0">
                <a:ea typeface="+mn-lt"/>
                <a:cs typeface="+mn-lt"/>
                <a:hlinkClick r:id="rId8"/>
              </a:rPr>
              <a:t>Nicholas Negroponte</a:t>
            </a:r>
            <a:r>
              <a:rPr lang="es-ES" b="1" dirty="0">
                <a:ea typeface="+mn-lt"/>
                <a:cs typeface="+mn-lt"/>
              </a:rPr>
              <a:t> a fin de hacer accesible la Sociedad de la Información a los niños del </a:t>
            </a:r>
            <a:r>
              <a:rPr lang="es-ES" b="1" dirty="0">
                <a:ea typeface="+mn-lt"/>
                <a:cs typeface="+mn-lt"/>
                <a:hlinkClick r:id="rId9"/>
              </a:rPr>
              <a:t>Tercer mundo</a:t>
            </a:r>
            <a:r>
              <a:rPr lang="es-ES" b="1" dirty="0">
                <a:ea typeface="+mn-lt"/>
                <a:cs typeface="+mn-lt"/>
              </a:rPr>
              <a:t> mediante la fabricación de un ordenador de bajo coste. Su desarrollo ha permitido dos cosas: tecnologías de equipos a un coste muy inferior del tradicional e incentivos a los fabricantes para intentar capturar un mercado incipiente y de enorme abasto potencial. Siguiendo este concepto, los fabricantes han desarrollado en los últimos años diversos modelos en esta línea. Esta nueva categoría de equipos, pequeños ordenadores portátiles que incorporan todos los elementos básicos de un ordenador clásico, pero con tamaño notablemente más pequeño y lo que es más importante un precio bastante inferior. El precursor ha sido el </a:t>
            </a:r>
            <a:r>
              <a:rPr lang="es-ES" b="1" dirty="0" err="1">
                <a:ea typeface="+mn-lt"/>
                <a:cs typeface="+mn-lt"/>
              </a:rPr>
              <a:t>Ecc</a:t>
            </a:r>
            <a:r>
              <a:rPr lang="es-ES" b="1" dirty="0">
                <a:ea typeface="+mn-lt"/>
                <a:cs typeface="+mn-lt"/>
              </a:rPr>
              <a:t> PC de Asus, que ha sido el único de estos dispositivos disponible en el mercado, aunque durante la segunda mitad del 2008 se ha producido una auténtica lluvia de ordenadores en este segmento de múltiples fabricantes.</a:t>
            </a:r>
            <a:endParaRPr lang="es-ES" dirty="0"/>
          </a:p>
          <a:p>
            <a:endParaRPr lang="es-E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Marcador de número de diapositiva 4">
            <a:extLst>
              <a:ext uri="{FF2B5EF4-FFF2-40B4-BE49-F238E27FC236}">
                <a16:creationId xmlns:a16="http://schemas.microsoft.com/office/drawing/2014/main" id="{9270F5FF-5781-4157-A159-F133D1FE4C0F}"/>
              </a:ext>
            </a:extLst>
          </p:cNvPr>
          <p:cNvSpPr>
            <a:spLocks noGrp="1"/>
          </p:cNvSpPr>
          <p:nvPr>
            <p:ph type="sldNum" sz="quarter" idx="12"/>
          </p:nvPr>
        </p:nvSpPr>
        <p:spPr/>
        <p:txBody>
          <a:bodyPr/>
          <a:lstStyle/>
          <a:p>
            <a:fld id="{D79E6812-DF0E-4B88-AFAA-EAC7168F54C0}" type="slidenum">
              <a:rPr lang="en-US" smtClean="0"/>
              <a:pPr algn="ctr"/>
              <a:t>5</a:t>
            </a:fld>
            <a:endParaRPr lang="es-ES"/>
          </a:p>
        </p:txBody>
      </p:sp>
      <p:sp>
        <p:nvSpPr>
          <p:cNvPr id="4" name="Marcador de pie de página 3">
            <a:extLst>
              <a:ext uri="{FF2B5EF4-FFF2-40B4-BE49-F238E27FC236}">
                <a16:creationId xmlns:a16="http://schemas.microsoft.com/office/drawing/2014/main" id="{F5F0556E-AB3D-4E5A-A316-6F0FC5D97046}"/>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87154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DC8C2A-37A8-4A21-867F-C688E3297499}"/>
              </a:ext>
            </a:extLst>
          </p:cNvPr>
          <p:cNvSpPr>
            <a:spLocks noGrp="1"/>
          </p:cNvSpPr>
          <p:nvPr>
            <p:ph type="title"/>
          </p:nvPr>
        </p:nvSpPr>
        <p:spPr>
          <a:xfrm>
            <a:off x="1068497" y="1063255"/>
            <a:ext cx="3122148" cy="4807541"/>
          </a:xfrm>
        </p:spPr>
        <p:txBody>
          <a:bodyPr>
            <a:normAutofit/>
          </a:bodyPr>
          <a:lstStyle/>
          <a:p>
            <a:r>
              <a:rPr lang="es-ES"/>
              <a:t>A Futuro...</a:t>
            </a:r>
          </a:p>
        </p:txBody>
      </p:sp>
      <p:cxnSp>
        <p:nvCxnSpPr>
          <p:cNvPr id="24" name="Straight Connector 2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8" name="Marcador de contenido 2">
            <a:extLst>
              <a:ext uri="{FF2B5EF4-FFF2-40B4-BE49-F238E27FC236}">
                <a16:creationId xmlns:a16="http://schemas.microsoft.com/office/drawing/2014/main" id="{97EB67A9-FA5F-450D-95C6-9CFA9EF369B3}"/>
              </a:ext>
            </a:extLst>
          </p:cNvPr>
          <p:cNvGraphicFramePr>
            <a:graphicFrameLocks noGrp="1"/>
          </p:cNvGraphicFramePr>
          <p:nvPr>
            <p:ph idx="1"/>
            <p:extLst>
              <p:ext uri="{D42A27DB-BD31-4B8C-83A1-F6EECF244321}">
                <p14:modId xmlns:p14="http://schemas.microsoft.com/office/powerpoint/2010/main" val="2556853299"/>
              </p:ext>
            </p:extLst>
          </p:nvPr>
        </p:nvGraphicFramePr>
        <p:xfrm>
          <a:off x="4392481" y="351754"/>
          <a:ext cx="7037519" cy="5600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Marcador de número de diapositiva 12">
            <a:extLst>
              <a:ext uri="{FF2B5EF4-FFF2-40B4-BE49-F238E27FC236}">
                <a16:creationId xmlns:a16="http://schemas.microsoft.com/office/drawing/2014/main" id="{A64D0D34-1891-4546-8C5B-A8988AD235DB}"/>
              </a:ext>
            </a:extLst>
          </p:cNvPr>
          <p:cNvSpPr>
            <a:spLocks noGrp="1"/>
          </p:cNvSpPr>
          <p:nvPr>
            <p:ph type="sldNum" sz="quarter" idx="12"/>
          </p:nvPr>
        </p:nvSpPr>
        <p:spPr/>
        <p:txBody>
          <a:bodyPr/>
          <a:lstStyle/>
          <a:p>
            <a:fld id="{D79E6812-DF0E-4B88-AFAA-EAC7168F54C0}" type="slidenum">
              <a:rPr lang="en-US" smtClean="0"/>
              <a:pPr algn="ctr"/>
              <a:t>6</a:t>
            </a:fld>
            <a:endParaRPr lang="es-ES"/>
          </a:p>
        </p:txBody>
      </p:sp>
      <p:sp>
        <p:nvSpPr>
          <p:cNvPr id="12" name="Marcador de pie de página 11">
            <a:extLst>
              <a:ext uri="{FF2B5EF4-FFF2-40B4-BE49-F238E27FC236}">
                <a16:creationId xmlns:a16="http://schemas.microsoft.com/office/drawing/2014/main" id="{32F76897-A48F-49AF-92CA-BF6588C86B3F}"/>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424584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19E12E-9718-4316-933D-A97E5A067686}"/>
              </a:ext>
            </a:extLst>
          </p:cNvPr>
          <p:cNvSpPr>
            <a:spLocks noGrp="1"/>
          </p:cNvSpPr>
          <p:nvPr>
            <p:ph type="title"/>
          </p:nvPr>
        </p:nvSpPr>
        <p:spPr>
          <a:xfrm>
            <a:off x="1040274" y="169552"/>
            <a:ext cx="10355403" cy="1540106"/>
          </a:xfrm>
        </p:spPr>
        <p:txBody>
          <a:bodyPr>
            <a:normAutofit fontScale="90000"/>
          </a:bodyPr>
          <a:lstStyle/>
          <a:p>
            <a:r>
              <a:rPr lang="es-ES" b="1" dirty="0"/>
              <a:t>Tecnología para mejorar la productividad y flexibilidad</a:t>
            </a:r>
            <a:endParaRPr lang="es-ES" dirty="0"/>
          </a:p>
          <a:p>
            <a:endParaRPr lang="es-ES"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C695A88-7B8D-4FD3-A88D-88BFAD6470F7}"/>
              </a:ext>
            </a:extLst>
          </p:cNvPr>
          <p:cNvSpPr>
            <a:spLocks noGrp="1"/>
          </p:cNvSpPr>
          <p:nvPr>
            <p:ph idx="1"/>
          </p:nvPr>
        </p:nvSpPr>
        <p:spPr>
          <a:xfrm>
            <a:off x="1209607" y="1776279"/>
            <a:ext cx="8297057" cy="4912163"/>
          </a:xfrm>
        </p:spPr>
        <p:txBody>
          <a:bodyPr vert="horz" lIns="91440" tIns="45720" rIns="91440" bIns="45720" rtlCol="0" anchor="t">
            <a:normAutofit fontScale="85000" lnSpcReduction="20000"/>
          </a:bodyPr>
          <a:lstStyle/>
          <a:p>
            <a:r>
              <a:rPr lang="es-ES" dirty="0">
                <a:ea typeface="+mn-lt"/>
                <a:cs typeface="+mn-lt"/>
              </a:rPr>
              <a:t>el 45% de los encuestados cree que a lo largo de 2019 la digitalización y la conectividad marcarán avances que permitirán trabajos más flexibles, tanto en lo relativo a los horarios como al espacio de trabajo.</a:t>
            </a:r>
            <a:endParaRPr lang="es-ES" dirty="0"/>
          </a:p>
          <a:p>
            <a:r>
              <a:rPr lang="es-ES" dirty="0">
                <a:ea typeface="+mn-lt"/>
                <a:cs typeface="+mn-lt"/>
              </a:rPr>
              <a:t>Esta es, precisamente, una de las grandes tendencias y la ventaja que ofrece la tecnología de poder </a:t>
            </a:r>
            <a:r>
              <a:rPr lang="es-ES" b="1" dirty="0">
                <a:ea typeface="+mn-lt"/>
                <a:cs typeface="+mn-lt"/>
              </a:rPr>
              <a:t>trabajar desde cualquier lugar y acceder a la información en todo momento</a:t>
            </a:r>
            <a:r>
              <a:rPr lang="es-ES" dirty="0">
                <a:ea typeface="+mn-lt"/>
                <a:cs typeface="+mn-lt"/>
              </a:rPr>
              <a:t> es algo que las compañías tienen cada vez más en cuenta “Las empresas hoy en día ya no podemos plantearnos cuestiones de conciliación laboral. Ahora es necesario ofrecer esta flexibilidad de horarios y espacios y las apps basadas en la movilidad nos facilitan esta labor”, comentaba Juan Zamora, CEO y cofundador de </a:t>
            </a:r>
            <a:r>
              <a:rPr lang="es-ES" dirty="0" err="1">
                <a:ea typeface="+mn-lt"/>
                <a:cs typeface="+mn-lt"/>
              </a:rPr>
              <a:t>Signaturit</a:t>
            </a:r>
            <a:r>
              <a:rPr lang="es-ES" dirty="0">
                <a:ea typeface="+mn-lt"/>
                <a:cs typeface="+mn-lt"/>
              </a:rPr>
              <a:t>, aplicación nacida como solución a la firma electrónica que permite enviar y firmar documentos online con plena validez legal.</a:t>
            </a:r>
            <a:endParaRPr lang="es-ES" dirty="0"/>
          </a:p>
          <a:p>
            <a:r>
              <a:rPr lang="es-ES" dirty="0">
                <a:ea typeface="+mn-lt"/>
                <a:cs typeface="+mn-lt"/>
              </a:rPr>
              <a:t>la gestión a distancia de todos los gastos relacionados con los viajes de empresa, consideraba que aplicaciones como la que ofrece su empresa permiten agilizar procesos y recursos con el fin de mejorar la productividad de la compañía. Según ha afirmaba </a:t>
            </a:r>
            <a:r>
              <a:rPr lang="es-ES" dirty="0" err="1">
                <a:ea typeface="+mn-lt"/>
                <a:cs typeface="+mn-lt"/>
              </a:rPr>
              <a:t>Vicient</a:t>
            </a:r>
            <a:r>
              <a:rPr lang="es-ES" dirty="0">
                <a:ea typeface="+mn-lt"/>
                <a:cs typeface="+mn-lt"/>
              </a:rPr>
              <a:t>, “los asistentes de voz funcionan especialmente bien cuando sus usuarios son profesionales que se encuentran habitualmente en movimiento, como el sector de los comerciales”.</a:t>
            </a:r>
            <a:endParaRPr lang="es-E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Marcador de número de diapositiva 4">
            <a:extLst>
              <a:ext uri="{FF2B5EF4-FFF2-40B4-BE49-F238E27FC236}">
                <a16:creationId xmlns:a16="http://schemas.microsoft.com/office/drawing/2014/main" id="{B6EB333E-3A74-4702-B35E-D86D888C2EC0}"/>
              </a:ext>
            </a:extLst>
          </p:cNvPr>
          <p:cNvSpPr>
            <a:spLocks noGrp="1"/>
          </p:cNvSpPr>
          <p:nvPr>
            <p:ph type="sldNum" sz="quarter" idx="12"/>
          </p:nvPr>
        </p:nvSpPr>
        <p:spPr/>
        <p:txBody>
          <a:bodyPr/>
          <a:lstStyle/>
          <a:p>
            <a:fld id="{D79E6812-DF0E-4B88-AFAA-EAC7168F54C0}" type="slidenum">
              <a:rPr lang="en-US" smtClean="0"/>
              <a:pPr algn="ctr"/>
              <a:t>7</a:t>
            </a:fld>
            <a:endParaRPr lang="es-ES"/>
          </a:p>
        </p:txBody>
      </p:sp>
      <p:sp>
        <p:nvSpPr>
          <p:cNvPr id="4" name="Marcador de pie de página 3">
            <a:extLst>
              <a:ext uri="{FF2B5EF4-FFF2-40B4-BE49-F238E27FC236}">
                <a16:creationId xmlns:a16="http://schemas.microsoft.com/office/drawing/2014/main" id="{EF2C7D79-1164-48C0-B4AE-3017E0BC6559}"/>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10601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6"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8"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8C2DE1-55C2-4658-BA93-E844F500900F}"/>
              </a:ext>
            </a:extLst>
          </p:cNvPr>
          <p:cNvSpPr>
            <a:spLocks noGrp="1"/>
          </p:cNvSpPr>
          <p:nvPr>
            <p:ph type="title"/>
          </p:nvPr>
        </p:nvSpPr>
        <p:spPr>
          <a:xfrm>
            <a:off x="326402" y="578556"/>
            <a:ext cx="5148694" cy="1764604"/>
          </a:xfrm>
        </p:spPr>
        <p:txBody>
          <a:bodyPr vert="horz" lIns="91440" tIns="45720" rIns="91440" bIns="45720" rtlCol="0" anchor="t">
            <a:normAutofit fontScale="90000"/>
          </a:bodyPr>
          <a:lstStyle/>
          <a:p>
            <a:r>
              <a:rPr lang="en-US" sz="7200" dirty="0" err="1"/>
              <a:t>Estadisticas</a:t>
            </a:r>
            <a:r>
              <a:rPr lang="en-US" sz="7200" dirty="0"/>
              <a:t> de </a:t>
            </a:r>
            <a:r>
              <a:rPr lang="en-US" sz="7200" dirty="0" err="1"/>
              <a:t>analisis</a:t>
            </a:r>
            <a:endParaRPr lang="en-US" sz="7200" i="1" kern="1200" spc="100" baseline="0" dirty="0" err="1">
              <a:solidFill>
                <a:schemeClr val="tx1">
                  <a:lumMod val="85000"/>
                  <a:lumOff val="15000"/>
                </a:schemeClr>
              </a:solidFill>
              <a:latin typeface="+mj-lt"/>
              <a:ea typeface="+mj-ea"/>
              <a:cs typeface="+mj-cs"/>
            </a:endParaRPr>
          </a:p>
        </p:txBody>
      </p:sp>
      <p:cxnSp>
        <p:nvCxnSpPr>
          <p:cNvPr id="23" name="Straight Connector 14">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Imagen 4" descr="Logotipo, nombre de la empresa&#10;&#10;Descripción generada automáticamente">
            <a:extLst>
              <a:ext uri="{FF2B5EF4-FFF2-40B4-BE49-F238E27FC236}">
                <a16:creationId xmlns:a16="http://schemas.microsoft.com/office/drawing/2014/main" id="{B555FEEA-BB6B-4319-BB1A-AC8D973A2D7A}"/>
              </a:ext>
            </a:extLst>
          </p:cNvPr>
          <p:cNvPicPr>
            <a:picLocks noGrp="1" noChangeAspect="1"/>
          </p:cNvPicPr>
          <p:nvPr>
            <p:ph idx="1"/>
          </p:nvPr>
        </p:nvPicPr>
        <p:blipFill>
          <a:blip r:embed="rId2"/>
          <a:stretch>
            <a:fillRect/>
          </a:stretch>
        </p:blipFill>
        <p:spPr>
          <a:xfrm>
            <a:off x="5281865" y="-528478"/>
            <a:ext cx="5855945" cy="7384482"/>
          </a:xfrm>
          <a:prstGeom prst="rect">
            <a:avLst/>
          </a:prstGeom>
        </p:spPr>
      </p:pic>
      <p:sp>
        <p:nvSpPr>
          <p:cNvPr id="2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Marcador de número de diapositiva 4">
            <a:extLst>
              <a:ext uri="{FF2B5EF4-FFF2-40B4-BE49-F238E27FC236}">
                <a16:creationId xmlns:a16="http://schemas.microsoft.com/office/drawing/2014/main" id="{7827FB41-3B53-48C8-8F83-106F50A58B9D}"/>
              </a:ext>
            </a:extLst>
          </p:cNvPr>
          <p:cNvSpPr>
            <a:spLocks noGrp="1"/>
          </p:cNvSpPr>
          <p:nvPr>
            <p:ph type="sldNum" sz="quarter" idx="12"/>
          </p:nvPr>
        </p:nvSpPr>
        <p:spPr/>
        <p:txBody>
          <a:bodyPr/>
          <a:lstStyle/>
          <a:p>
            <a:fld id="{D79E6812-DF0E-4B88-AFAA-EAC7168F54C0}" type="slidenum">
              <a:rPr lang="en-US" smtClean="0"/>
              <a:pPr algn="ctr"/>
              <a:t>8</a:t>
            </a:fld>
            <a:endParaRPr lang="es-ES"/>
          </a:p>
        </p:txBody>
      </p:sp>
      <p:sp>
        <p:nvSpPr>
          <p:cNvPr id="3" name="Marcador de pie de página 2">
            <a:extLst>
              <a:ext uri="{FF2B5EF4-FFF2-40B4-BE49-F238E27FC236}">
                <a16:creationId xmlns:a16="http://schemas.microsoft.com/office/drawing/2014/main" id="{55D79610-3924-49A1-88A1-363B993A9ECF}"/>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164437859"/>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HeadlinesVTI</vt:lpstr>
      <vt:lpstr>LA TECNOLOGIA MOVIL</vt:lpstr>
      <vt:lpstr>Los inicios</vt:lpstr>
      <vt:lpstr>El telefono móvil</vt:lpstr>
      <vt:lpstr>Las Redes</vt:lpstr>
      <vt:lpstr>La banda ancha</vt:lpstr>
      <vt:lpstr>A Futuro...</vt:lpstr>
      <vt:lpstr>Tecnología para mejorar la productividad y flexibilidad </vt:lpstr>
      <vt:lpstr>Estadisticas de analisis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112</cp:revision>
  <dcterms:created xsi:type="dcterms:W3CDTF">2021-10-15T08:00:27Z</dcterms:created>
  <dcterms:modified xsi:type="dcterms:W3CDTF">2021-11-01T19:24:08Z</dcterms:modified>
</cp:coreProperties>
</file>