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A459A-8E87-449A-A55B-2B8A49FBFE0B}" v="33" dt="2021-10-06T08:19:31.497"/>
    <p1510:client id="{7E3999CB-681A-42EC-B728-D3932A028828}" v="14" dt="2021-11-01T19:20:53.853"/>
    <p1510:client id="{B8678747-E7A0-4635-AB61-D153F7C5D824}" v="268" dt="2021-10-06T09:00:58.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alvarez" userId="52f34af4d703ec40" providerId="Windows Live" clId="Web-{B8678747-E7A0-4635-AB61-D153F7C5D824}"/>
    <pc:docChg chg="addSld delSld modSld sldOrd addMainMaster delMainMaster">
      <pc:chgData name="antonio alvarez" userId="52f34af4d703ec40" providerId="Windows Live" clId="Web-{B8678747-E7A0-4635-AB61-D153F7C5D824}" dt="2021-10-06T09:00:58.783" v="410" actId="1076"/>
      <pc:docMkLst>
        <pc:docMk/>
      </pc:docMkLst>
      <pc:sldChg chg="addSp delSp modSp mod setBg modClrScheme addAnim delAnim delDesignElem chgLayout">
        <pc:chgData name="antonio alvarez" userId="52f34af4d703ec40" providerId="Windows Live" clId="Web-{B8678747-E7A0-4635-AB61-D153F7C5D824}" dt="2021-10-06T08:42:33.106" v="204"/>
        <pc:sldMkLst>
          <pc:docMk/>
          <pc:sldMk cId="2406273178" sldId="256"/>
        </pc:sldMkLst>
        <pc:spChg chg="mod ord">
          <ac:chgData name="antonio alvarez" userId="52f34af4d703ec40" providerId="Windows Live" clId="Web-{B8678747-E7A0-4635-AB61-D153F7C5D824}" dt="2021-10-06T08:42:33.106" v="204"/>
          <ac:spMkLst>
            <pc:docMk/>
            <pc:sldMk cId="2406273178" sldId="256"/>
            <ac:spMk id="2" creationId="{00000000-0000-0000-0000-000000000000}"/>
          </ac:spMkLst>
        </pc:spChg>
        <pc:spChg chg="mod ord">
          <ac:chgData name="antonio alvarez" userId="52f34af4d703ec40" providerId="Windows Live" clId="Web-{B8678747-E7A0-4635-AB61-D153F7C5D824}" dt="2021-10-06T08:42:33.106" v="204"/>
          <ac:spMkLst>
            <pc:docMk/>
            <pc:sldMk cId="2406273178" sldId="256"/>
            <ac:spMk id="3" creationId="{00000000-0000-0000-0000-000000000000}"/>
          </ac:spMkLst>
        </pc:spChg>
        <pc:spChg chg="del">
          <ac:chgData name="antonio alvarez" userId="52f34af4d703ec40" providerId="Windows Live" clId="Web-{B8678747-E7A0-4635-AB61-D153F7C5D824}" dt="2021-10-06T08:20:27.755" v="0"/>
          <ac:spMkLst>
            <pc:docMk/>
            <pc:sldMk cId="2406273178" sldId="256"/>
            <ac:spMk id="20" creationId="{328C565D-A991-4381-AC37-76A58A4A128F}"/>
          </ac:spMkLst>
        </pc:spChg>
        <pc:spChg chg="del">
          <ac:chgData name="antonio alvarez" userId="52f34af4d703ec40" providerId="Windows Live" clId="Web-{B8678747-E7A0-4635-AB61-D153F7C5D824}" dt="2021-10-06T08:20:27.755" v="0"/>
          <ac:spMkLst>
            <pc:docMk/>
            <pc:sldMk cId="2406273178" sldId="256"/>
            <ac:spMk id="21" creationId="{B7180431-F4DE-415D-BCBB-9316423C37C1}"/>
          </ac:spMkLst>
        </pc:spChg>
        <pc:spChg chg="del">
          <ac:chgData name="antonio alvarez" userId="52f34af4d703ec40" providerId="Windows Live" clId="Web-{B8678747-E7A0-4635-AB61-D153F7C5D824}" dt="2021-10-06T08:20:27.755" v="0"/>
          <ac:spMkLst>
            <pc:docMk/>
            <pc:sldMk cId="2406273178" sldId="256"/>
            <ac:spMk id="22" creationId="{EEABD997-5EF9-4E9B-AFBB-F6DFAAF3ADF0}"/>
          </ac:spMkLst>
        </pc:spChg>
        <pc:spChg chg="del">
          <ac:chgData name="antonio alvarez" userId="52f34af4d703ec40" providerId="Windows Live" clId="Web-{B8678747-E7A0-4635-AB61-D153F7C5D824}" dt="2021-10-06T08:20:27.755" v="0"/>
          <ac:spMkLst>
            <pc:docMk/>
            <pc:sldMk cId="2406273178" sldId="256"/>
            <ac:spMk id="23" creationId="{E9AB5EE6-A047-4B18-B998-D46DF3CC36FE}"/>
          </ac:spMkLst>
        </pc:spChg>
        <pc:spChg chg="add del">
          <ac:chgData name="antonio alvarez" userId="52f34af4d703ec40" providerId="Windows Live" clId="Web-{B8678747-E7A0-4635-AB61-D153F7C5D824}" dt="2021-10-06T08:20:37.989" v="6"/>
          <ac:spMkLst>
            <pc:docMk/>
            <pc:sldMk cId="2406273178" sldId="256"/>
            <ac:spMk id="24" creationId="{783E542C-76A9-4825-AD09-F15DAFDD4878}"/>
          </ac:spMkLst>
        </pc:spChg>
        <pc:spChg chg="add del">
          <ac:chgData name="antonio alvarez" userId="52f34af4d703ec40" providerId="Windows Live" clId="Web-{B8678747-E7A0-4635-AB61-D153F7C5D824}" dt="2021-10-06T08:20:37.989" v="6"/>
          <ac:spMkLst>
            <pc:docMk/>
            <pc:sldMk cId="2406273178" sldId="256"/>
            <ac:spMk id="25" creationId="{B4884F9F-22C0-46E3-9671-1700FFC86408}"/>
          </ac:spMkLst>
        </pc:spChg>
        <pc:spChg chg="add del">
          <ac:chgData name="antonio alvarez" userId="52f34af4d703ec40" providerId="Windows Live" clId="Web-{B8678747-E7A0-4635-AB61-D153F7C5D824}" dt="2021-10-06T08:20:37.989" v="6"/>
          <ac:spMkLst>
            <pc:docMk/>
            <pc:sldMk cId="2406273178" sldId="256"/>
            <ac:spMk id="26" creationId="{C2E723EF-5906-4149-8079-A84E32808929}"/>
          </ac:spMkLst>
        </pc:spChg>
        <pc:spChg chg="add del">
          <ac:chgData name="antonio alvarez" userId="52f34af4d703ec40" providerId="Windows Live" clId="Web-{B8678747-E7A0-4635-AB61-D153F7C5D824}" dt="2021-10-06T08:20:37.989" v="6"/>
          <ac:spMkLst>
            <pc:docMk/>
            <pc:sldMk cId="2406273178" sldId="256"/>
            <ac:spMk id="27" creationId="{1F5CAC00-A1BB-444C-BD9B-10D47F6583F8}"/>
          </ac:spMkLst>
        </pc:spChg>
        <pc:spChg chg="add del">
          <ac:chgData name="antonio alvarez" userId="52f34af4d703ec40" providerId="Windows Live" clId="Web-{B8678747-E7A0-4635-AB61-D153F7C5D824}" dt="2021-10-06T08:20:37.989" v="6"/>
          <ac:spMkLst>
            <pc:docMk/>
            <pc:sldMk cId="2406273178" sldId="256"/>
            <ac:spMk id="28" creationId="{22247C82-F668-423F-99CD-1037E6EDA665}"/>
          </ac:spMkLst>
        </pc:spChg>
        <pc:spChg chg="add del">
          <ac:chgData name="antonio alvarez" userId="52f34af4d703ec40" providerId="Windows Live" clId="Web-{B8678747-E7A0-4635-AB61-D153F7C5D824}" dt="2021-10-06T08:20:45.676" v="8"/>
          <ac:spMkLst>
            <pc:docMk/>
            <pc:sldMk cId="2406273178" sldId="256"/>
            <ac:spMk id="29" creationId="{D278ADA9-6383-4BDD-80D2-8899A402687B}"/>
          </ac:spMkLst>
        </pc:spChg>
        <pc:spChg chg="add del">
          <ac:chgData name="antonio alvarez" userId="52f34af4d703ec40" providerId="Windows Live" clId="Web-{B8678747-E7A0-4635-AB61-D153F7C5D824}" dt="2021-10-06T08:20:45.676" v="8"/>
          <ac:spMkLst>
            <pc:docMk/>
            <pc:sldMk cId="2406273178" sldId="256"/>
            <ac:spMk id="30" creationId="{484B7147-B0F6-40ED-B5A2-FF72BC8198B6}"/>
          </ac:spMkLst>
        </pc:spChg>
        <pc:spChg chg="add del">
          <ac:chgData name="antonio alvarez" userId="52f34af4d703ec40" providerId="Windows Live" clId="Web-{B8678747-E7A0-4635-AB61-D153F7C5D824}" dt="2021-10-06T08:20:45.676" v="8"/>
          <ac:spMkLst>
            <pc:docMk/>
            <pc:sldMk cId="2406273178" sldId="256"/>
            <ac:spMk id="31" creationId="{B36D2DE0-0628-4A9A-A59D-7BA8B5EB3022}"/>
          </ac:spMkLst>
        </pc:spChg>
        <pc:spChg chg="add del">
          <ac:chgData name="antonio alvarez" userId="52f34af4d703ec40" providerId="Windows Live" clId="Web-{B8678747-E7A0-4635-AB61-D153F7C5D824}" dt="2021-10-06T08:20:45.676" v="8"/>
          <ac:spMkLst>
            <pc:docMk/>
            <pc:sldMk cId="2406273178" sldId="256"/>
            <ac:spMk id="32" creationId="{48E405C9-94BE-41DA-928C-DEC9A8550E9F}"/>
          </ac:spMkLst>
        </pc:spChg>
        <pc:spChg chg="add del">
          <ac:chgData name="antonio alvarez" userId="52f34af4d703ec40" providerId="Windows Live" clId="Web-{B8678747-E7A0-4635-AB61-D153F7C5D824}" dt="2021-10-06T08:20:45.676" v="8"/>
          <ac:spMkLst>
            <pc:docMk/>
            <pc:sldMk cId="2406273178" sldId="256"/>
            <ac:spMk id="33" creationId="{D2091A72-D5BB-42AC-8FD3-F7747D90861E}"/>
          </ac:spMkLst>
        </pc:spChg>
        <pc:spChg chg="add del">
          <ac:chgData name="antonio alvarez" userId="52f34af4d703ec40" providerId="Windows Live" clId="Web-{B8678747-E7A0-4635-AB61-D153F7C5D824}" dt="2021-10-06T08:20:45.676" v="8"/>
          <ac:spMkLst>
            <pc:docMk/>
            <pc:sldMk cId="2406273178" sldId="256"/>
            <ac:spMk id="34" creationId="{6ED12BFC-A737-46AF-8411-481112D54B0C}"/>
          </ac:spMkLst>
        </pc:spChg>
        <pc:spChg chg="add del">
          <ac:chgData name="antonio alvarez" userId="52f34af4d703ec40" providerId="Windows Live" clId="Web-{B8678747-E7A0-4635-AB61-D153F7C5D824}" dt="2021-10-06T08:22:44.116" v="28"/>
          <ac:spMkLst>
            <pc:docMk/>
            <pc:sldMk cId="2406273178" sldId="256"/>
            <ac:spMk id="35" creationId="{9B6CD22E-2269-419F-9E81-016EA035D4C1}"/>
          </ac:spMkLst>
        </pc:spChg>
        <pc:spChg chg="add del">
          <ac:chgData name="antonio alvarez" userId="52f34af4d703ec40" providerId="Windows Live" clId="Web-{B8678747-E7A0-4635-AB61-D153F7C5D824}" dt="2021-10-06T08:22:44.116" v="28"/>
          <ac:spMkLst>
            <pc:docMk/>
            <pc:sldMk cId="2406273178" sldId="256"/>
            <ac:spMk id="36" creationId="{AA607D34-E2A9-4595-9DB2-5472E077CA49}"/>
          </ac:spMkLst>
        </pc:spChg>
        <pc:spChg chg="add del">
          <ac:chgData name="antonio alvarez" userId="52f34af4d703ec40" providerId="Windows Live" clId="Web-{B8678747-E7A0-4635-AB61-D153F7C5D824}" dt="2021-10-06T08:22:44.116" v="28"/>
          <ac:spMkLst>
            <pc:docMk/>
            <pc:sldMk cId="2406273178" sldId="256"/>
            <ac:spMk id="37" creationId="{63DAB858-5A0C-4AFF-AAC6-705EDF8DB733}"/>
          </ac:spMkLst>
        </pc:spChg>
        <pc:spChg chg="add del">
          <ac:chgData name="antonio alvarez" userId="52f34af4d703ec40" providerId="Windows Live" clId="Web-{B8678747-E7A0-4635-AB61-D153F7C5D824}" dt="2021-10-06T08:22:44.116" v="28"/>
          <ac:spMkLst>
            <pc:docMk/>
            <pc:sldMk cId="2406273178" sldId="256"/>
            <ac:spMk id="38" creationId="{53BEA983-EAAB-42FB-84E9-E77708168CB8}"/>
          </ac:spMkLst>
        </pc:spChg>
        <pc:spChg chg="add del">
          <ac:chgData name="antonio alvarez" userId="52f34af4d703ec40" providerId="Windows Live" clId="Web-{B8678747-E7A0-4635-AB61-D153F7C5D824}" dt="2021-10-06T08:42:30.934" v="203"/>
          <ac:spMkLst>
            <pc:docMk/>
            <pc:sldMk cId="2406273178" sldId="256"/>
            <ac:spMk id="39" creationId="{934F1179-B481-4F9E-BCA3-AFB972070F83}"/>
          </ac:spMkLst>
        </pc:spChg>
        <pc:spChg chg="add del">
          <ac:chgData name="antonio alvarez" userId="52f34af4d703ec40" providerId="Windows Live" clId="Web-{B8678747-E7A0-4635-AB61-D153F7C5D824}" dt="2021-10-06T08:42:30.934" v="203"/>
          <ac:spMkLst>
            <pc:docMk/>
            <pc:sldMk cId="2406273178" sldId="256"/>
            <ac:spMk id="40" creationId="{827DC2C4-B485-428A-BF4A-472D2967F47F}"/>
          </ac:spMkLst>
        </pc:spChg>
        <pc:spChg chg="add del">
          <ac:chgData name="antonio alvarez" userId="52f34af4d703ec40" providerId="Windows Live" clId="Web-{B8678747-E7A0-4635-AB61-D153F7C5D824}" dt="2021-10-06T08:42:30.934" v="203"/>
          <ac:spMkLst>
            <pc:docMk/>
            <pc:sldMk cId="2406273178" sldId="256"/>
            <ac:spMk id="41" creationId="{EE04B5EB-F158-4507-90DD-BD23620C7CC9}"/>
          </ac:spMkLst>
        </pc:spChg>
        <pc:spChg chg="add del">
          <ac:chgData name="antonio alvarez" userId="52f34af4d703ec40" providerId="Windows Live" clId="Web-{B8678747-E7A0-4635-AB61-D153F7C5D824}" dt="2021-10-06T08:35:46.161" v="140"/>
          <ac:spMkLst>
            <pc:docMk/>
            <pc:sldMk cId="2406273178" sldId="256"/>
            <ac:spMk id="43" creationId="{9B45BA4C-9B54-4496-821F-9E0985CA984D}"/>
          </ac:spMkLst>
        </pc:spChg>
        <pc:spChg chg="add del">
          <ac:chgData name="antonio alvarez" userId="52f34af4d703ec40" providerId="Windows Live" clId="Web-{B8678747-E7A0-4635-AB61-D153F7C5D824}" dt="2021-10-06T08:35:46.161" v="140"/>
          <ac:spMkLst>
            <pc:docMk/>
            <pc:sldMk cId="2406273178" sldId="256"/>
            <ac:spMk id="45" creationId="{85E1BB9D-FAFF-4C3E-9E44-13F8FBABCD62}"/>
          </ac:spMkLst>
        </pc:spChg>
        <pc:spChg chg="add del">
          <ac:chgData name="antonio alvarez" userId="52f34af4d703ec40" providerId="Windows Live" clId="Web-{B8678747-E7A0-4635-AB61-D153F7C5D824}" dt="2021-10-06T08:35:46.161" v="140"/>
          <ac:spMkLst>
            <pc:docMk/>
            <pc:sldMk cId="2406273178" sldId="256"/>
            <ac:spMk id="47" creationId="{47C897C6-901F-410E-B2AC-162ED94B010E}"/>
          </ac:spMkLst>
        </pc:spChg>
        <pc:spChg chg="add del">
          <ac:chgData name="antonio alvarez" userId="52f34af4d703ec40" providerId="Windows Live" clId="Web-{B8678747-E7A0-4635-AB61-D153F7C5D824}" dt="2021-10-06T08:42:33.106" v="204"/>
          <ac:spMkLst>
            <pc:docMk/>
            <pc:sldMk cId="2406273178" sldId="256"/>
            <ac:spMk id="52" creationId="{9B45BA4C-9B54-4496-821F-9E0985CA984D}"/>
          </ac:spMkLst>
        </pc:spChg>
        <pc:spChg chg="add del">
          <ac:chgData name="antonio alvarez" userId="52f34af4d703ec40" providerId="Windows Live" clId="Web-{B8678747-E7A0-4635-AB61-D153F7C5D824}" dt="2021-10-06T08:42:33.106" v="204"/>
          <ac:spMkLst>
            <pc:docMk/>
            <pc:sldMk cId="2406273178" sldId="256"/>
            <ac:spMk id="54" creationId="{85E1BB9D-FAFF-4C3E-9E44-13F8FBABCD62}"/>
          </ac:spMkLst>
        </pc:spChg>
        <pc:spChg chg="add del">
          <ac:chgData name="antonio alvarez" userId="52f34af4d703ec40" providerId="Windows Live" clId="Web-{B8678747-E7A0-4635-AB61-D153F7C5D824}" dt="2021-10-06T08:42:33.106" v="204"/>
          <ac:spMkLst>
            <pc:docMk/>
            <pc:sldMk cId="2406273178" sldId="256"/>
            <ac:spMk id="56" creationId="{47C897C6-901F-410E-B2AC-162ED94B010E}"/>
          </ac:spMkLst>
        </pc:spChg>
        <pc:inkChg chg="add del">
          <ac:chgData name="antonio alvarez" userId="52f34af4d703ec40" providerId="Windows Live" clId="Web-{B8678747-E7A0-4635-AB61-D153F7C5D824}" dt="2021-10-06T08:26:06.338" v="75"/>
          <ac:inkMkLst>
            <pc:docMk/>
            <pc:sldMk cId="2406273178" sldId="256"/>
            <ac:inkMk id="4" creationId="{432370A1-0C08-4A28-AE90-7102A1839673}"/>
          </ac:inkMkLst>
        </pc:inkChg>
      </pc:sldChg>
      <pc:sldChg chg="addSp delSp modSp new mod setBg modClrScheme delDesignElem chgLayout">
        <pc:chgData name="antonio alvarez" userId="52f34af4d703ec40" providerId="Windows Live" clId="Web-{B8678747-E7A0-4635-AB61-D153F7C5D824}" dt="2021-10-06T08:42:33.106" v="204"/>
        <pc:sldMkLst>
          <pc:docMk/>
          <pc:sldMk cId="3437498848" sldId="257"/>
        </pc:sldMkLst>
        <pc:spChg chg="mod ord">
          <ac:chgData name="antonio alvarez" userId="52f34af4d703ec40" providerId="Windows Live" clId="Web-{B8678747-E7A0-4635-AB61-D153F7C5D824}" dt="2021-10-06T08:42:33.106" v="204"/>
          <ac:spMkLst>
            <pc:docMk/>
            <pc:sldMk cId="3437498848" sldId="257"/>
            <ac:spMk id="2" creationId="{8A2C6F0B-E40A-40FF-97A9-EB188646EE9D}"/>
          </ac:spMkLst>
        </pc:spChg>
        <pc:spChg chg="mod ord">
          <ac:chgData name="antonio alvarez" userId="52f34af4d703ec40" providerId="Windows Live" clId="Web-{B8678747-E7A0-4635-AB61-D153F7C5D824}" dt="2021-10-06T08:42:33.106" v="204"/>
          <ac:spMkLst>
            <pc:docMk/>
            <pc:sldMk cId="3437498848" sldId="257"/>
            <ac:spMk id="3" creationId="{CA638CA1-9195-43CB-B32E-91E733D4AAC5}"/>
          </ac:spMkLst>
        </pc:spChg>
        <pc:spChg chg="add del">
          <ac:chgData name="antonio alvarez" userId="52f34af4d703ec40" providerId="Windows Live" clId="Web-{B8678747-E7A0-4635-AB61-D153F7C5D824}" dt="2021-10-06T08:27:48.793" v="89"/>
          <ac:spMkLst>
            <pc:docMk/>
            <pc:sldMk cId="3437498848" sldId="257"/>
            <ac:spMk id="8" creationId="{84136905-015B-4510-B514-027CBA846BD6}"/>
          </ac:spMkLst>
        </pc:spChg>
        <pc:spChg chg="add del">
          <ac:chgData name="antonio alvarez" userId="52f34af4d703ec40" providerId="Windows Live" clId="Web-{B8678747-E7A0-4635-AB61-D153F7C5D824}" dt="2021-10-06T08:27:48.793" v="89"/>
          <ac:spMkLst>
            <pc:docMk/>
            <pc:sldMk cId="3437498848" sldId="257"/>
            <ac:spMk id="10" creationId="{36CD0F97-2E5B-4E84-8544-EB24DED10446}"/>
          </ac:spMkLst>
        </pc:spChg>
        <pc:spChg chg="add del">
          <ac:chgData name="antonio alvarez" userId="52f34af4d703ec40" providerId="Windows Live" clId="Web-{B8678747-E7A0-4635-AB61-D153F7C5D824}" dt="2021-10-06T08:27:48.793" v="89"/>
          <ac:spMkLst>
            <pc:docMk/>
            <pc:sldMk cId="3437498848" sldId="257"/>
            <ac:spMk id="12" creationId="{3B272257-593A-402F-88FA-F1DECD9E3FC4}"/>
          </ac:spMkLst>
        </pc:spChg>
        <pc:spChg chg="add del">
          <ac:chgData name="antonio alvarez" userId="52f34af4d703ec40" providerId="Windows Live" clId="Web-{B8678747-E7A0-4635-AB61-D153F7C5D824}" dt="2021-10-06T08:42:33.106" v="204"/>
          <ac:spMkLst>
            <pc:docMk/>
            <pc:sldMk cId="3437498848" sldId="257"/>
            <ac:spMk id="17" creationId="{84136905-015B-4510-B514-027CBA846BD6}"/>
          </ac:spMkLst>
        </pc:spChg>
        <pc:spChg chg="add del">
          <ac:chgData name="antonio alvarez" userId="52f34af4d703ec40" providerId="Windows Live" clId="Web-{B8678747-E7A0-4635-AB61-D153F7C5D824}" dt="2021-10-06T08:42:33.106" v="204"/>
          <ac:spMkLst>
            <pc:docMk/>
            <pc:sldMk cId="3437498848" sldId="257"/>
            <ac:spMk id="19" creationId="{36CD0F97-2E5B-4E84-8544-EB24DED10446}"/>
          </ac:spMkLst>
        </pc:spChg>
        <pc:spChg chg="add del">
          <ac:chgData name="antonio alvarez" userId="52f34af4d703ec40" providerId="Windows Live" clId="Web-{B8678747-E7A0-4635-AB61-D153F7C5D824}" dt="2021-10-06T08:42:33.106" v="204"/>
          <ac:spMkLst>
            <pc:docMk/>
            <pc:sldMk cId="3437498848" sldId="257"/>
            <ac:spMk id="21" creationId="{65CDAFE1-059B-49EF-8E73-47DED29BD77B}"/>
          </ac:spMkLst>
        </pc:spChg>
        <pc:inkChg chg="add del">
          <ac:chgData name="antonio alvarez" userId="52f34af4d703ec40" providerId="Windows Live" clId="Web-{B8678747-E7A0-4635-AB61-D153F7C5D824}" dt="2021-10-06T08:27:02.089" v="83"/>
          <ac:inkMkLst>
            <pc:docMk/>
            <pc:sldMk cId="3437498848" sldId="257"/>
            <ac:inkMk id="4" creationId="{E4AE07BE-678F-4C96-9F00-EF6D2746F335}"/>
          </ac:inkMkLst>
        </pc:inkChg>
        <pc:inkChg chg="add del">
          <ac:chgData name="antonio alvarez" userId="52f34af4d703ec40" providerId="Windows Live" clId="Web-{B8678747-E7A0-4635-AB61-D153F7C5D824}" dt="2021-10-06T08:26:54.105" v="82"/>
          <ac:inkMkLst>
            <pc:docMk/>
            <pc:sldMk cId="3437498848" sldId="257"/>
            <ac:inkMk id="5" creationId="{70A13A93-A2FF-4203-BC66-C730E0D3B414}"/>
          </ac:inkMkLst>
        </pc:inkChg>
        <pc:inkChg chg="add del">
          <ac:chgData name="antonio alvarez" userId="52f34af4d703ec40" providerId="Windows Live" clId="Web-{B8678747-E7A0-4635-AB61-D153F7C5D824}" dt="2021-10-06T08:26:53.402" v="81"/>
          <ac:inkMkLst>
            <pc:docMk/>
            <pc:sldMk cId="3437498848" sldId="257"/>
            <ac:inkMk id="6" creationId="{6768576D-F72C-4FEF-A187-7F3196249E65}"/>
          </ac:inkMkLst>
        </pc:inkChg>
      </pc:sldChg>
      <pc:sldChg chg="modSp new mod modClrScheme chgLayout">
        <pc:chgData name="antonio alvarez" userId="52f34af4d703ec40" providerId="Windows Live" clId="Web-{B8678747-E7A0-4635-AB61-D153F7C5D824}" dt="2021-10-06T08:42:33.106" v="204"/>
        <pc:sldMkLst>
          <pc:docMk/>
          <pc:sldMk cId="3178082662" sldId="258"/>
        </pc:sldMkLst>
        <pc:spChg chg="mod ord">
          <ac:chgData name="antonio alvarez" userId="52f34af4d703ec40" providerId="Windows Live" clId="Web-{B8678747-E7A0-4635-AB61-D153F7C5D824}" dt="2021-10-06T08:42:33.106" v="204"/>
          <ac:spMkLst>
            <pc:docMk/>
            <pc:sldMk cId="3178082662" sldId="258"/>
            <ac:spMk id="2" creationId="{38678F75-85C6-4CA1-ACF8-65F28D8C844A}"/>
          </ac:spMkLst>
        </pc:spChg>
        <pc:spChg chg="mod ord">
          <ac:chgData name="antonio alvarez" userId="52f34af4d703ec40" providerId="Windows Live" clId="Web-{B8678747-E7A0-4635-AB61-D153F7C5D824}" dt="2021-10-06T08:42:33.106" v="204"/>
          <ac:spMkLst>
            <pc:docMk/>
            <pc:sldMk cId="3178082662" sldId="258"/>
            <ac:spMk id="3" creationId="{EBFF52AF-506B-476C-9B6D-A82A68DC1AFE}"/>
          </ac:spMkLst>
        </pc:spChg>
      </pc:sldChg>
      <pc:sldChg chg="addSp delSp modSp new mod setBg modClrScheme delDesignElem chgLayout">
        <pc:chgData name="antonio alvarez" userId="52f34af4d703ec40" providerId="Windows Live" clId="Web-{B8678747-E7A0-4635-AB61-D153F7C5D824}" dt="2021-10-06T08:42:33.106" v="204"/>
        <pc:sldMkLst>
          <pc:docMk/>
          <pc:sldMk cId="1557334154" sldId="259"/>
        </pc:sldMkLst>
        <pc:spChg chg="mod ord">
          <ac:chgData name="antonio alvarez" userId="52f34af4d703ec40" providerId="Windows Live" clId="Web-{B8678747-E7A0-4635-AB61-D153F7C5D824}" dt="2021-10-06T08:42:33.106" v="204"/>
          <ac:spMkLst>
            <pc:docMk/>
            <pc:sldMk cId="1557334154" sldId="259"/>
            <ac:spMk id="2" creationId="{70DB2C8F-CC77-43FB-A151-41F5AAAD9A7F}"/>
          </ac:spMkLst>
        </pc:spChg>
        <pc:spChg chg="mod ord">
          <ac:chgData name="antonio alvarez" userId="52f34af4d703ec40" providerId="Windows Live" clId="Web-{B8678747-E7A0-4635-AB61-D153F7C5D824}" dt="2021-10-06T08:42:33.106" v="204"/>
          <ac:spMkLst>
            <pc:docMk/>
            <pc:sldMk cId="1557334154" sldId="259"/>
            <ac:spMk id="3" creationId="{03C73B48-82D6-4AAA-BF44-770E44931069}"/>
          </ac:spMkLst>
        </pc:spChg>
        <pc:spChg chg="add del">
          <ac:chgData name="antonio alvarez" userId="52f34af4d703ec40" providerId="Windows Live" clId="Web-{B8678747-E7A0-4635-AB61-D153F7C5D824}" dt="2021-10-06T08:42:33.106" v="204"/>
          <ac:spMkLst>
            <pc:docMk/>
            <pc:sldMk cId="1557334154" sldId="259"/>
            <ac:spMk id="8" creationId="{84136905-015B-4510-B514-027CBA846BD6}"/>
          </ac:spMkLst>
        </pc:spChg>
        <pc:spChg chg="add del">
          <ac:chgData name="antonio alvarez" userId="52f34af4d703ec40" providerId="Windows Live" clId="Web-{B8678747-E7A0-4635-AB61-D153F7C5D824}" dt="2021-10-06T08:42:33.106" v="204"/>
          <ac:spMkLst>
            <pc:docMk/>
            <pc:sldMk cId="1557334154" sldId="259"/>
            <ac:spMk id="10" creationId="{36CD0F97-2E5B-4E84-8544-EB24DED10446}"/>
          </ac:spMkLst>
        </pc:spChg>
        <pc:spChg chg="add del">
          <ac:chgData name="antonio alvarez" userId="52f34af4d703ec40" providerId="Windows Live" clId="Web-{B8678747-E7A0-4635-AB61-D153F7C5D824}" dt="2021-10-06T08:42:33.106" v="204"/>
          <ac:spMkLst>
            <pc:docMk/>
            <pc:sldMk cId="1557334154" sldId="259"/>
            <ac:spMk id="12" creationId="{3B272257-593A-402F-88FA-F1DECD9E3FC4}"/>
          </ac:spMkLst>
        </pc:spChg>
      </pc:sldChg>
      <pc:sldChg chg="addSp delSp modSp new mod setBg modClrScheme delDesignElem chgLayout">
        <pc:chgData name="antonio alvarez" userId="52f34af4d703ec40" providerId="Windows Live" clId="Web-{B8678747-E7A0-4635-AB61-D153F7C5D824}" dt="2021-10-06T08:42:33.106" v="204"/>
        <pc:sldMkLst>
          <pc:docMk/>
          <pc:sldMk cId="2675184190" sldId="260"/>
        </pc:sldMkLst>
        <pc:spChg chg="mod ord">
          <ac:chgData name="antonio alvarez" userId="52f34af4d703ec40" providerId="Windows Live" clId="Web-{B8678747-E7A0-4635-AB61-D153F7C5D824}" dt="2021-10-06T08:42:33.106" v="204"/>
          <ac:spMkLst>
            <pc:docMk/>
            <pc:sldMk cId="2675184190" sldId="260"/>
            <ac:spMk id="2" creationId="{E5C91142-B007-4B11-8C2D-43013E5DB8E5}"/>
          </ac:spMkLst>
        </pc:spChg>
        <pc:spChg chg="del mod">
          <ac:chgData name="antonio alvarez" userId="52f34af4d703ec40" providerId="Windows Live" clId="Web-{B8678747-E7A0-4635-AB61-D153F7C5D824}" dt="2021-10-06T08:38:59.196" v="173"/>
          <ac:spMkLst>
            <pc:docMk/>
            <pc:sldMk cId="2675184190" sldId="260"/>
            <ac:spMk id="3" creationId="{443DE20B-3AB1-46D0-B942-D29FE47BEEC8}"/>
          </ac:spMkLst>
        </pc:spChg>
        <pc:spChg chg="add del">
          <ac:chgData name="antonio alvarez" userId="52f34af4d703ec40" providerId="Windows Live" clId="Web-{B8678747-E7A0-4635-AB61-D153F7C5D824}" dt="2021-10-06T08:38:59.196" v="173"/>
          <ac:spMkLst>
            <pc:docMk/>
            <pc:sldMk cId="2675184190" sldId="260"/>
            <ac:spMk id="8" creationId="{84136905-015B-4510-B514-027CBA846BD6}"/>
          </ac:spMkLst>
        </pc:spChg>
        <pc:spChg chg="add del">
          <ac:chgData name="antonio alvarez" userId="52f34af4d703ec40" providerId="Windows Live" clId="Web-{B8678747-E7A0-4635-AB61-D153F7C5D824}" dt="2021-10-06T08:38:59.196" v="173"/>
          <ac:spMkLst>
            <pc:docMk/>
            <pc:sldMk cId="2675184190" sldId="260"/>
            <ac:spMk id="10" creationId="{36CD0F97-2E5B-4E84-8544-EB24DED10446}"/>
          </ac:spMkLst>
        </pc:spChg>
        <pc:spChg chg="add del">
          <ac:chgData name="antonio alvarez" userId="52f34af4d703ec40" providerId="Windows Live" clId="Web-{B8678747-E7A0-4635-AB61-D153F7C5D824}" dt="2021-10-06T08:38:59.196" v="173"/>
          <ac:spMkLst>
            <pc:docMk/>
            <pc:sldMk cId="2675184190" sldId="260"/>
            <ac:spMk id="12" creationId="{3B272257-593A-402F-88FA-F1DECD9E3FC4}"/>
          </ac:spMkLst>
        </pc:spChg>
        <pc:spChg chg="add del">
          <ac:chgData name="antonio alvarez" userId="52f34af4d703ec40" providerId="Windows Live" clId="Web-{B8678747-E7A0-4635-AB61-D153F7C5D824}" dt="2021-10-06T08:42:33.106" v="204"/>
          <ac:spMkLst>
            <pc:docMk/>
            <pc:sldMk cId="2675184190" sldId="260"/>
            <ac:spMk id="18" creationId="{84136905-015B-4510-B514-027CBA846BD6}"/>
          </ac:spMkLst>
        </pc:spChg>
        <pc:spChg chg="add del">
          <ac:chgData name="antonio alvarez" userId="52f34af4d703ec40" providerId="Windows Live" clId="Web-{B8678747-E7A0-4635-AB61-D153F7C5D824}" dt="2021-10-06T08:42:33.106" v="204"/>
          <ac:spMkLst>
            <pc:docMk/>
            <pc:sldMk cId="2675184190" sldId="260"/>
            <ac:spMk id="20" creationId="{36CD0F97-2E5B-4E84-8544-EB24DED10446}"/>
          </ac:spMkLst>
        </pc:spChg>
        <pc:spChg chg="add del">
          <ac:chgData name="antonio alvarez" userId="52f34af4d703ec40" providerId="Windows Live" clId="Web-{B8678747-E7A0-4635-AB61-D153F7C5D824}" dt="2021-10-06T08:42:33.106" v="204"/>
          <ac:spMkLst>
            <pc:docMk/>
            <pc:sldMk cId="2675184190" sldId="260"/>
            <ac:spMk id="22" creationId="{3B272257-593A-402F-88FA-F1DECD9E3FC4}"/>
          </ac:spMkLst>
        </pc:spChg>
        <pc:graphicFrameChg chg="add mod ord">
          <ac:chgData name="antonio alvarez" userId="52f34af4d703ec40" providerId="Windows Live" clId="Web-{B8678747-E7A0-4635-AB61-D153F7C5D824}" dt="2021-10-06T08:42:33.106" v="204"/>
          <ac:graphicFrameMkLst>
            <pc:docMk/>
            <pc:sldMk cId="2675184190" sldId="260"/>
            <ac:graphicFrameMk id="14" creationId="{E60DE069-321F-467C-AB64-BD9802082682}"/>
          </ac:graphicFrameMkLst>
        </pc:graphicFrameChg>
      </pc:sldChg>
      <pc:sldChg chg="addSp delSp modSp new mod setBg modClrScheme delDesignElem chgLayout">
        <pc:chgData name="antonio alvarez" userId="52f34af4d703ec40" providerId="Windows Live" clId="Web-{B8678747-E7A0-4635-AB61-D153F7C5D824}" dt="2021-10-06T08:42:33.106" v="204"/>
        <pc:sldMkLst>
          <pc:docMk/>
          <pc:sldMk cId="3179671387" sldId="261"/>
        </pc:sldMkLst>
        <pc:spChg chg="mod ord">
          <ac:chgData name="antonio alvarez" userId="52f34af4d703ec40" providerId="Windows Live" clId="Web-{B8678747-E7A0-4635-AB61-D153F7C5D824}" dt="2021-10-06T08:42:33.106" v="204"/>
          <ac:spMkLst>
            <pc:docMk/>
            <pc:sldMk cId="3179671387" sldId="261"/>
            <ac:spMk id="2" creationId="{E732EA19-53D4-4C22-B6E6-AFD156C41C0D}"/>
          </ac:spMkLst>
        </pc:spChg>
        <pc:spChg chg="mod ord">
          <ac:chgData name="antonio alvarez" userId="52f34af4d703ec40" providerId="Windows Live" clId="Web-{B8678747-E7A0-4635-AB61-D153F7C5D824}" dt="2021-10-06T08:42:33.106" v="204"/>
          <ac:spMkLst>
            <pc:docMk/>
            <pc:sldMk cId="3179671387" sldId="261"/>
            <ac:spMk id="3" creationId="{6736EE18-837C-4926-884B-CB252E636ACB}"/>
          </ac:spMkLst>
        </pc:spChg>
        <pc:spChg chg="add del">
          <ac:chgData name="antonio alvarez" userId="52f34af4d703ec40" providerId="Windows Live" clId="Web-{B8678747-E7A0-4635-AB61-D153F7C5D824}" dt="2021-10-06T08:42:33.106" v="204"/>
          <ac:spMkLst>
            <pc:docMk/>
            <pc:sldMk cId="3179671387" sldId="261"/>
            <ac:spMk id="8" creationId="{84136905-015B-4510-B514-027CBA846BD6}"/>
          </ac:spMkLst>
        </pc:spChg>
        <pc:spChg chg="add del">
          <ac:chgData name="antonio alvarez" userId="52f34af4d703ec40" providerId="Windows Live" clId="Web-{B8678747-E7A0-4635-AB61-D153F7C5D824}" dt="2021-10-06T08:42:33.106" v="204"/>
          <ac:spMkLst>
            <pc:docMk/>
            <pc:sldMk cId="3179671387" sldId="261"/>
            <ac:spMk id="10" creationId="{36CD0F97-2E5B-4E84-8544-EB24DED10446}"/>
          </ac:spMkLst>
        </pc:spChg>
        <pc:spChg chg="add del">
          <ac:chgData name="antonio alvarez" userId="52f34af4d703ec40" providerId="Windows Live" clId="Web-{B8678747-E7A0-4635-AB61-D153F7C5D824}" dt="2021-10-06T08:42:33.106" v="204"/>
          <ac:spMkLst>
            <pc:docMk/>
            <pc:sldMk cId="3179671387" sldId="261"/>
            <ac:spMk id="12" creationId="{3B272257-593A-402F-88FA-F1DECD9E3FC4}"/>
          </ac:spMkLst>
        </pc:spChg>
      </pc:sldChg>
      <pc:sldChg chg="addSp delSp modSp new mod setBg modClrScheme delDesignElem chgLayout">
        <pc:chgData name="antonio alvarez" userId="52f34af4d703ec40" providerId="Windows Live" clId="Web-{B8678747-E7A0-4635-AB61-D153F7C5D824}" dt="2021-10-06T08:42:33.106" v="204"/>
        <pc:sldMkLst>
          <pc:docMk/>
          <pc:sldMk cId="577328206" sldId="262"/>
        </pc:sldMkLst>
        <pc:spChg chg="mod ord">
          <ac:chgData name="antonio alvarez" userId="52f34af4d703ec40" providerId="Windows Live" clId="Web-{B8678747-E7A0-4635-AB61-D153F7C5D824}" dt="2021-10-06T08:42:33.106" v="204"/>
          <ac:spMkLst>
            <pc:docMk/>
            <pc:sldMk cId="577328206" sldId="262"/>
            <ac:spMk id="2" creationId="{621A46B2-22C6-45CA-AC0D-CFF871013D57}"/>
          </ac:spMkLst>
        </pc:spChg>
        <pc:spChg chg="mod ord">
          <ac:chgData name="antonio alvarez" userId="52f34af4d703ec40" providerId="Windows Live" clId="Web-{B8678747-E7A0-4635-AB61-D153F7C5D824}" dt="2021-10-06T08:42:33.106" v="204"/>
          <ac:spMkLst>
            <pc:docMk/>
            <pc:sldMk cId="577328206" sldId="262"/>
            <ac:spMk id="3" creationId="{4036D054-5F26-4C75-B60B-67B10ECD8C73}"/>
          </ac:spMkLst>
        </pc:spChg>
        <pc:spChg chg="add del">
          <ac:chgData name="antonio alvarez" userId="52f34af4d703ec40" providerId="Windows Live" clId="Web-{B8678747-E7A0-4635-AB61-D153F7C5D824}" dt="2021-10-06T08:42:33.106" v="204"/>
          <ac:spMkLst>
            <pc:docMk/>
            <pc:sldMk cId="577328206" sldId="262"/>
            <ac:spMk id="8" creationId="{84136905-015B-4510-B514-027CBA846BD6}"/>
          </ac:spMkLst>
        </pc:spChg>
        <pc:spChg chg="add del">
          <ac:chgData name="antonio alvarez" userId="52f34af4d703ec40" providerId="Windows Live" clId="Web-{B8678747-E7A0-4635-AB61-D153F7C5D824}" dt="2021-10-06T08:42:33.106" v="204"/>
          <ac:spMkLst>
            <pc:docMk/>
            <pc:sldMk cId="577328206" sldId="262"/>
            <ac:spMk id="10" creationId="{36CD0F97-2E5B-4E84-8544-EB24DED10446}"/>
          </ac:spMkLst>
        </pc:spChg>
        <pc:spChg chg="add del">
          <ac:chgData name="antonio alvarez" userId="52f34af4d703ec40" providerId="Windows Live" clId="Web-{B8678747-E7A0-4635-AB61-D153F7C5D824}" dt="2021-10-06T08:42:33.106" v="204"/>
          <ac:spMkLst>
            <pc:docMk/>
            <pc:sldMk cId="577328206" sldId="262"/>
            <ac:spMk id="12" creationId="{65CDAFE1-059B-49EF-8E73-47DED29BD77B}"/>
          </ac:spMkLst>
        </pc:spChg>
      </pc:sldChg>
      <pc:sldChg chg="addSp delSp modSp new mod setBg modClrScheme delDesignElem chgLayout">
        <pc:chgData name="antonio alvarez" userId="52f34af4d703ec40" providerId="Windows Live" clId="Web-{B8678747-E7A0-4635-AB61-D153F7C5D824}" dt="2021-10-06T08:42:33.106" v="204"/>
        <pc:sldMkLst>
          <pc:docMk/>
          <pc:sldMk cId="3151993286" sldId="263"/>
        </pc:sldMkLst>
        <pc:spChg chg="mod ord">
          <ac:chgData name="antonio alvarez" userId="52f34af4d703ec40" providerId="Windows Live" clId="Web-{B8678747-E7A0-4635-AB61-D153F7C5D824}" dt="2021-10-06T08:42:33.106" v="204"/>
          <ac:spMkLst>
            <pc:docMk/>
            <pc:sldMk cId="3151993286" sldId="263"/>
            <ac:spMk id="2" creationId="{CCFAB765-C36F-4DA3-AEA5-0FB4B2E6F244}"/>
          </ac:spMkLst>
        </pc:spChg>
        <pc:spChg chg="add del mod ord">
          <ac:chgData name="antonio alvarez" userId="52f34af4d703ec40" providerId="Windows Live" clId="Web-{B8678747-E7A0-4635-AB61-D153F7C5D824}" dt="2021-10-06T08:42:33.106" v="204"/>
          <ac:spMkLst>
            <pc:docMk/>
            <pc:sldMk cId="3151993286" sldId="263"/>
            <ac:spMk id="3" creationId="{61EEBB0D-59E4-4818-AEBC-E81F6C89FC21}"/>
          </ac:spMkLst>
        </pc:spChg>
        <pc:spChg chg="add del">
          <ac:chgData name="antonio alvarez" userId="52f34af4d703ec40" providerId="Windows Live" clId="Web-{B8678747-E7A0-4635-AB61-D153F7C5D824}" dt="2021-10-06T08:37:01.491" v="150"/>
          <ac:spMkLst>
            <pc:docMk/>
            <pc:sldMk cId="3151993286" sldId="263"/>
            <ac:spMk id="5" creationId="{84136905-015B-4510-B514-027CBA846BD6}"/>
          </ac:spMkLst>
        </pc:spChg>
        <pc:spChg chg="add del">
          <ac:chgData name="antonio alvarez" userId="52f34af4d703ec40" providerId="Windows Live" clId="Web-{B8678747-E7A0-4635-AB61-D153F7C5D824}" dt="2021-10-06T08:37:01.491" v="150"/>
          <ac:spMkLst>
            <pc:docMk/>
            <pc:sldMk cId="3151993286" sldId="263"/>
            <ac:spMk id="6" creationId="{36CD0F97-2E5B-4E84-8544-EB24DED10446}"/>
          </ac:spMkLst>
        </pc:spChg>
        <pc:spChg chg="add del">
          <ac:chgData name="antonio alvarez" userId="52f34af4d703ec40" providerId="Windows Live" clId="Web-{B8678747-E7A0-4635-AB61-D153F7C5D824}" dt="2021-10-06T08:37:01.491" v="150"/>
          <ac:spMkLst>
            <pc:docMk/>
            <pc:sldMk cId="3151993286" sldId="263"/>
            <ac:spMk id="7" creationId="{65CDAFE1-059B-49EF-8E73-47DED29BD77B}"/>
          </ac:spMkLst>
        </pc:spChg>
        <pc:spChg chg="add del">
          <ac:chgData name="antonio alvarez" userId="52f34af4d703ec40" providerId="Windows Live" clId="Web-{B8678747-E7A0-4635-AB61-D153F7C5D824}" dt="2021-10-06T08:36:53.256" v="148"/>
          <ac:spMkLst>
            <pc:docMk/>
            <pc:sldMk cId="3151993286" sldId="263"/>
            <ac:spMk id="8" creationId="{84136905-015B-4510-B514-027CBA846BD6}"/>
          </ac:spMkLst>
        </pc:spChg>
        <pc:spChg chg="add del">
          <ac:chgData name="antonio alvarez" userId="52f34af4d703ec40" providerId="Windows Live" clId="Web-{B8678747-E7A0-4635-AB61-D153F7C5D824}" dt="2021-10-06T08:37:04.882" v="152"/>
          <ac:spMkLst>
            <pc:docMk/>
            <pc:sldMk cId="3151993286" sldId="263"/>
            <ac:spMk id="9" creationId="{49306479-8C4D-4E4A-A330-DFC80A8A01BE}"/>
          </ac:spMkLst>
        </pc:spChg>
        <pc:spChg chg="add del">
          <ac:chgData name="antonio alvarez" userId="52f34af4d703ec40" providerId="Windows Live" clId="Web-{B8678747-E7A0-4635-AB61-D153F7C5D824}" dt="2021-10-06T08:36:53.256" v="148"/>
          <ac:spMkLst>
            <pc:docMk/>
            <pc:sldMk cId="3151993286" sldId="263"/>
            <ac:spMk id="10" creationId="{36CD0F97-2E5B-4E84-8544-EB24DED10446}"/>
          </ac:spMkLst>
        </pc:spChg>
        <pc:spChg chg="add del">
          <ac:chgData name="antonio alvarez" userId="52f34af4d703ec40" providerId="Windows Live" clId="Web-{B8678747-E7A0-4635-AB61-D153F7C5D824}" dt="2021-10-06T08:37:04.882" v="152"/>
          <ac:spMkLst>
            <pc:docMk/>
            <pc:sldMk cId="3151993286" sldId="263"/>
            <ac:spMk id="11" creationId="{9B45BA4C-9B54-4496-821F-9E0985CA984D}"/>
          </ac:spMkLst>
        </pc:spChg>
        <pc:spChg chg="add del">
          <ac:chgData name="antonio alvarez" userId="52f34af4d703ec40" providerId="Windows Live" clId="Web-{B8678747-E7A0-4635-AB61-D153F7C5D824}" dt="2021-10-06T08:36:53.256" v="148"/>
          <ac:spMkLst>
            <pc:docMk/>
            <pc:sldMk cId="3151993286" sldId="263"/>
            <ac:spMk id="12" creationId="{3B272257-593A-402F-88FA-F1DECD9E3FC4}"/>
          </ac:spMkLst>
        </pc:spChg>
        <pc:spChg chg="add del">
          <ac:chgData name="antonio alvarez" userId="52f34af4d703ec40" providerId="Windows Live" clId="Web-{B8678747-E7A0-4635-AB61-D153F7C5D824}" dt="2021-10-06T08:37:04.882" v="152"/>
          <ac:spMkLst>
            <pc:docMk/>
            <pc:sldMk cId="3151993286" sldId="263"/>
            <ac:spMk id="13" creationId="{85E1BB9D-FAFF-4C3E-9E44-13F8FBABCD62}"/>
          </ac:spMkLst>
        </pc:spChg>
        <pc:spChg chg="add del">
          <ac:chgData name="antonio alvarez" userId="52f34af4d703ec40" providerId="Windows Live" clId="Web-{B8678747-E7A0-4635-AB61-D153F7C5D824}" dt="2021-10-06T08:37:04.882" v="152"/>
          <ac:spMkLst>
            <pc:docMk/>
            <pc:sldMk cId="3151993286" sldId="263"/>
            <ac:spMk id="14" creationId="{47C897C6-901F-410E-B2AC-162ED94B010E}"/>
          </ac:spMkLst>
        </pc:spChg>
        <pc:spChg chg="add del">
          <ac:chgData name="antonio alvarez" userId="52f34af4d703ec40" providerId="Windows Live" clId="Web-{B8678747-E7A0-4635-AB61-D153F7C5D824}" dt="2021-10-06T08:37:11.304" v="154"/>
          <ac:spMkLst>
            <pc:docMk/>
            <pc:sldMk cId="3151993286" sldId="263"/>
            <ac:spMk id="15" creationId="{84136905-015B-4510-B514-027CBA846BD6}"/>
          </ac:spMkLst>
        </pc:spChg>
        <pc:spChg chg="add del">
          <ac:chgData name="antonio alvarez" userId="52f34af4d703ec40" providerId="Windows Live" clId="Web-{B8678747-E7A0-4635-AB61-D153F7C5D824}" dt="2021-10-06T08:37:11.304" v="154"/>
          <ac:spMkLst>
            <pc:docMk/>
            <pc:sldMk cId="3151993286" sldId="263"/>
            <ac:spMk id="16" creationId="{36CD0F97-2E5B-4E84-8544-EB24DED10446}"/>
          </ac:spMkLst>
        </pc:spChg>
        <pc:spChg chg="add del">
          <ac:chgData name="antonio alvarez" userId="52f34af4d703ec40" providerId="Windows Live" clId="Web-{B8678747-E7A0-4635-AB61-D153F7C5D824}" dt="2021-10-06T08:37:11.304" v="154"/>
          <ac:spMkLst>
            <pc:docMk/>
            <pc:sldMk cId="3151993286" sldId="263"/>
            <ac:spMk id="17" creationId="{3B272257-593A-402F-88FA-F1DECD9E3FC4}"/>
          </ac:spMkLst>
        </pc:spChg>
        <pc:spChg chg="add del">
          <ac:chgData name="antonio alvarez" userId="52f34af4d703ec40" providerId="Windows Live" clId="Web-{B8678747-E7A0-4635-AB61-D153F7C5D824}" dt="2021-10-06T08:38:38.399" v="172"/>
          <ac:spMkLst>
            <pc:docMk/>
            <pc:sldMk cId="3151993286" sldId="263"/>
            <ac:spMk id="18" creationId="{84136905-015B-4510-B514-027CBA846BD6}"/>
          </ac:spMkLst>
        </pc:spChg>
        <pc:spChg chg="add del">
          <ac:chgData name="antonio alvarez" userId="52f34af4d703ec40" providerId="Windows Live" clId="Web-{B8678747-E7A0-4635-AB61-D153F7C5D824}" dt="2021-10-06T08:38:38.399" v="172"/>
          <ac:spMkLst>
            <pc:docMk/>
            <pc:sldMk cId="3151993286" sldId="263"/>
            <ac:spMk id="19" creationId="{36CD0F97-2E5B-4E84-8544-EB24DED10446}"/>
          </ac:spMkLst>
        </pc:spChg>
        <pc:spChg chg="add del">
          <ac:chgData name="antonio alvarez" userId="52f34af4d703ec40" providerId="Windows Live" clId="Web-{B8678747-E7A0-4635-AB61-D153F7C5D824}" dt="2021-10-06T08:38:38.399" v="172"/>
          <ac:spMkLst>
            <pc:docMk/>
            <pc:sldMk cId="3151993286" sldId="263"/>
            <ac:spMk id="20" creationId="{3B272257-593A-402F-88FA-F1DECD9E3FC4}"/>
          </ac:spMkLst>
        </pc:spChg>
        <pc:spChg chg="add del">
          <ac:chgData name="antonio alvarez" userId="52f34af4d703ec40" providerId="Windows Live" clId="Web-{B8678747-E7A0-4635-AB61-D153F7C5D824}" dt="2021-10-06T08:37:49.946" v="159"/>
          <ac:spMkLst>
            <pc:docMk/>
            <pc:sldMk cId="3151993286" sldId="263"/>
            <ac:spMk id="22" creationId="{84136905-015B-4510-B514-027CBA846BD6}"/>
          </ac:spMkLst>
        </pc:spChg>
        <pc:spChg chg="add del">
          <ac:chgData name="antonio alvarez" userId="52f34af4d703ec40" providerId="Windows Live" clId="Web-{B8678747-E7A0-4635-AB61-D153F7C5D824}" dt="2021-10-06T08:37:49.946" v="159"/>
          <ac:spMkLst>
            <pc:docMk/>
            <pc:sldMk cId="3151993286" sldId="263"/>
            <ac:spMk id="23" creationId="{36CD0F97-2E5B-4E84-8544-EB24DED10446}"/>
          </ac:spMkLst>
        </pc:spChg>
        <pc:spChg chg="add del">
          <ac:chgData name="antonio alvarez" userId="52f34af4d703ec40" providerId="Windows Live" clId="Web-{B8678747-E7A0-4635-AB61-D153F7C5D824}" dt="2021-10-06T08:37:49.946" v="159"/>
          <ac:spMkLst>
            <pc:docMk/>
            <pc:sldMk cId="3151993286" sldId="263"/>
            <ac:spMk id="24" creationId="{65CDAFE1-059B-49EF-8E73-47DED29BD77B}"/>
          </ac:spMkLst>
        </pc:spChg>
        <pc:spChg chg="add del">
          <ac:chgData name="antonio alvarez" userId="52f34af4d703ec40" providerId="Windows Live" clId="Web-{B8678747-E7A0-4635-AB61-D153F7C5D824}" dt="2021-10-06T08:38:02.273" v="161"/>
          <ac:spMkLst>
            <pc:docMk/>
            <pc:sldMk cId="3151993286" sldId="263"/>
            <ac:spMk id="25" creationId="{84136905-015B-4510-B514-027CBA846BD6}"/>
          </ac:spMkLst>
        </pc:spChg>
        <pc:spChg chg="add del">
          <ac:chgData name="antonio alvarez" userId="52f34af4d703ec40" providerId="Windows Live" clId="Web-{B8678747-E7A0-4635-AB61-D153F7C5D824}" dt="2021-10-06T08:38:02.273" v="161"/>
          <ac:spMkLst>
            <pc:docMk/>
            <pc:sldMk cId="3151993286" sldId="263"/>
            <ac:spMk id="26" creationId="{ACD0CF1E-4915-4854-AE1A-BE8E8ABDE396}"/>
          </ac:spMkLst>
        </pc:spChg>
        <pc:spChg chg="add del">
          <ac:chgData name="antonio alvarez" userId="52f34af4d703ec40" providerId="Windows Live" clId="Web-{B8678747-E7A0-4635-AB61-D153F7C5D824}" dt="2021-10-06T08:38:02.273" v="161"/>
          <ac:spMkLst>
            <pc:docMk/>
            <pc:sldMk cId="3151993286" sldId="263"/>
            <ac:spMk id="27" creationId="{C378B036-879B-4F45-A653-56FC275A70F6}"/>
          </ac:spMkLst>
        </pc:spChg>
        <pc:spChg chg="add del">
          <ac:chgData name="antonio alvarez" userId="52f34af4d703ec40" providerId="Windows Live" clId="Web-{B8678747-E7A0-4635-AB61-D153F7C5D824}" dt="2021-10-06T08:38:09.492" v="163"/>
          <ac:spMkLst>
            <pc:docMk/>
            <pc:sldMk cId="3151993286" sldId="263"/>
            <ac:spMk id="28" creationId="{84136905-015B-4510-B514-027CBA846BD6}"/>
          </ac:spMkLst>
        </pc:spChg>
        <pc:spChg chg="add del">
          <ac:chgData name="antonio alvarez" userId="52f34af4d703ec40" providerId="Windows Live" clId="Web-{B8678747-E7A0-4635-AB61-D153F7C5D824}" dt="2021-10-06T08:38:09.492" v="163"/>
          <ac:spMkLst>
            <pc:docMk/>
            <pc:sldMk cId="3151993286" sldId="263"/>
            <ac:spMk id="29" creationId="{36CD0F97-2E5B-4E84-8544-EB24DED10446}"/>
          </ac:spMkLst>
        </pc:spChg>
        <pc:spChg chg="add del">
          <ac:chgData name="antonio alvarez" userId="52f34af4d703ec40" providerId="Windows Live" clId="Web-{B8678747-E7A0-4635-AB61-D153F7C5D824}" dt="2021-10-06T08:38:09.492" v="163"/>
          <ac:spMkLst>
            <pc:docMk/>
            <pc:sldMk cId="3151993286" sldId="263"/>
            <ac:spMk id="30" creationId="{3B272257-593A-402F-88FA-F1DECD9E3FC4}"/>
          </ac:spMkLst>
        </pc:spChg>
        <pc:spChg chg="add del">
          <ac:chgData name="antonio alvarez" userId="52f34af4d703ec40" providerId="Windows Live" clId="Web-{B8678747-E7A0-4635-AB61-D153F7C5D824}" dt="2021-10-06T08:38:12.805" v="165"/>
          <ac:spMkLst>
            <pc:docMk/>
            <pc:sldMk cId="3151993286" sldId="263"/>
            <ac:spMk id="31" creationId="{84136905-015B-4510-B514-027CBA846BD6}"/>
          </ac:spMkLst>
        </pc:spChg>
        <pc:spChg chg="add del">
          <ac:chgData name="antonio alvarez" userId="52f34af4d703ec40" providerId="Windows Live" clId="Web-{B8678747-E7A0-4635-AB61-D153F7C5D824}" dt="2021-10-06T08:38:12.805" v="165"/>
          <ac:spMkLst>
            <pc:docMk/>
            <pc:sldMk cId="3151993286" sldId="263"/>
            <ac:spMk id="32" creationId="{36CD0F97-2E5B-4E84-8544-EB24DED10446}"/>
          </ac:spMkLst>
        </pc:spChg>
        <pc:spChg chg="add del">
          <ac:chgData name="antonio alvarez" userId="52f34af4d703ec40" providerId="Windows Live" clId="Web-{B8678747-E7A0-4635-AB61-D153F7C5D824}" dt="2021-10-06T08:38:12.805" v="165"/>
          <ac:spMkLst>
            <pc:docMk/>
            <pc:sldMk cId="3151993286" sldId="263"/>
            <ac:spMk id="33" creationId="{65CDAFE1-059B-49EF-8E73-47DED29BD77B}"/>
          </ac:spMkLst>
        </pc:spChg>
        <pc:spChg chg="add del">
          <ac:chgData name="antonio alvarez" userId="52f34af4d703ec40" providerId="Windows Live" clId="Web-{B8678747-E7A0-4635-AB61-D153F7C5D824}" dt="2021-10-06T08:38:15.289" v="167"/>
          <ac:spMkLst>
            <pc:docMk/>
            <pc:sldMk cId="3151993286" sldId="263"/>
            <ac:spMk id="34" creationId="{84136905-015B-4510-B514-027CBA846BD6}"/>
          </ac:spMkLst>
        </pc:spChg>
        <pc:spChg chg="add del">
          <ac:chgData name="antonio alvarez" userId="52f34af4d703ec40" providerId="Windows Live" clId="Web-{B8678747-E7A0-4635-AB61-D153F7C5D824}" dt="2021-10-06T08:38:15.289" v="167"/>
          <ac:spMkLst>
            <pc:docMk/>
            <pc:sldMk cId="3151993286" sldId="263"/>
            <ac:spMk id="35" creationId="{36CD0F97-2E5B-4E84-8544-EB24DED10446}"/>
          </ac:spMkLst>
        </pc:spChg>
        <pc:spChg chg="add del">
          <ac:chgData name="antonio alvarez" userId="52f34af4d703ec40" providerId="Windows Live" clId="Web-{B8678747-E7A0-4635-AB61-D153F7C5D824}" dt="2021-10-06T08:38:15.289" v="167"/>
          <ac:spMkLst>
            <pc:docMk/>
            <pc:sldMk cId="3151993286" sldId="263"/>
            <ac:spMk id="36" creationId="{3B272257-593A-402F-88FA-F1DECD9E3FC4}"/>
          </ac:spMkLst>
        </pc:spChg>
        <pc:spChg chg="add del">
          <ac:chgData name="antonio alvarez" userId="52f34af4d703ec40" providerId="Windows Live" clId="Web-{B8678747-E7A0-4635-AB61-D153F7C5D824}" dt="2021-10-06T08:38:21.102" v="169"/>
          <ac:spMkLst>
            <pc:docMk/>
            <pc:sldMk cId="3151993286" sldId="263"/>
            <ac:spMk id="37" creationId="{84136905-015B-4510-B514-027CBA846BD6}"/>
          </ac:spMkLst>
        </pc:spChg>
        <pc:spChg chg="add del">
          <ac:chgData name="antonio alvarez" userId="52f34af4d703ec40" providerId="Windows Live" clId="Web-{B8678747-E7A0-4635-AB61-D153F7C5D824}" dt="2021-10-06T08:38:21.102" v="169"/>
          <ac:spMkLst>
            <pc:docMk/>
            <pc:sldMk cId="3151993286" sldId="263"/>
            <ac:spMk id="38" creationId="{36CD0F97-2E5B-4E84-8544-EB24DED10446}"/>
          </ac:spMkLst>
        </pc:spChg>
        <pc:spChg chg="add del">
          <ac:chgData name="antonio alvarez" userId="52f34af4d703ec40" providerId="Windows Live" clId="Web-{B8678747-E7A0-4635-AB61-D153F7C5D824}" dt="2021-10-06T08:38:21.102" v="169"/>
          <ac:spMkLst>
            <pc:docMk/>
            <pc:sldMk cId="3151993286" sldId="263"/>
            <ac:spMk id="39" creationId="{3B272257-593A-402F-88FA-F1DECD9E3FC4}"/>
          </ac:spMkLst>
        </pc:spChg>
        <pc:spChg chg="add del">
          <ac:chgData name="antonio alvarez" userId="52f34af4d703ec40" providerId="Windows Live" clId="Web-{B8678747-E7A0-4635-AB61-D153F7C5D824}" dt="2021-10-06T08:38:38.399" v="172"/>
          <ac:spMkLst>
            <pc:docMk/>
            <pc:sldMk cId="3151993286" sldId="263"/>
            <ac:spMk id="40" creationId="{84136905-015B-4510-B514-027CBA846BD6}"/>
          </ac:spMkLst>
        </pc:spChg>
        <pc:spChg chg="add del">
          <ac:chgData name="antonio alvarez" userId="52f34af4d703ec40" providerId="Windows Live" clId="Web-{B8678747-E7A0-4635-AB61-D153F7C5D824}" dt="2021-10-06T08:38:38.399" v="172"/>
          <ac:spMkLst>
            <pc:docMk/>
            <pc:sldMk cId="3151993286" sldId="263"/>
            <ac:spMk id="41" creationId="{36CD0F97-2E5B-4E84-8544-EB24DED10446}"/>
          </ac:spMkLst>
        </pc:spChg>
        <pc:spChg chg="add del">
          <ac:chgData name="antonio alvarez" userId="52f34af4d703ec40" providerId="Windows Live" clId="Web-{B8678747-E7A0-4635-AB61-D153F7C5D824}" dt="2021-10-06T08:38:38.399" v="172"/>
          <ac:spMkLst>
            <pc:docMk/>
            <pc:sldMk cId="3151993286" sldId="263"/>
            <ac:spMk id="42" creationId="{3B272257-593A-402F-88FA-F1DECD9E3FC4}"/>
          </ac:spMkLst>
        </pc:spChg>
        <pc:spChg chg="add del">
          <ac:chgData name="antonio alvarez" userId="52f34af4d703ec40" providerId="Windows Live" clId="Web-{B8678747-E7A0-4635-AB61-D153F7C5D824}" dt="2021-10-06T08:42:33.106" v="204"/>
          <ac:spMkLst>
            <pc:docMk/>
            <pc:sldMk cId="3151993286" sldId="263"/>
            <ac:spMk id="47" creationId="{84136905-015B-4510-B514-027CBA846BD6}"/>
          </ac:spMkLst>
        </pc:spChg>
        <pc:spChg chg="add del">
          <ac:chgData name="antonio alvarez" userId="52f34af4d703ec40" providerId="Windows Live" clId="Web-{B8678747-E7A0-4635-AB61-D153F7C5D824}" dt="2021-10-06T08:42:33.106" v="204"/>
          <ac:spMkLst>
            <pc:docMk/>
            <pc:sldMk cId="3151993286" sldId="263"/>
            <ac:spMk id="49" creationId="{36CD0F97-2E5B-4E84-8544-EB24DED10446}"/>
          </ac:spMkLst>
        </pc:spChg>
        <pc:spChg chg="add del">
          <ac:chgData name="antonio alvarez" userId="52f34af4d703ec40" providerId="Windows Live" clId="Web-{B8678747-E7A0-4635-AB61-D153F7C5D824}" dt="2021-10-06T08:42:33.106" v="204"/>
          <ac:spMkLst>
            <pc:docMk/>
            <pc:sldMk cId="3151993286" sldId="263"/>
            <ac:spMk id="51" creationId="{3B272257-593A-402F-88FA-F1DECD9E3FC4}"/>
          </ac:spMkLst>
        </pc:spChg>
      </pc:sldChg>
      <pc:sldChg chg="addSp delSp modSp new mod ord setBg modClrScheme delDesignElem chgLayout">
        <pc:chgData name="antonio alvarez" userId="52f34af4d703ec40" providerId="Windows Live" clId="Web-{B8678747-E7A0-4635-AB61-D153F7C5D824}" dt="2021-10-06T08:45:23.875" v="213"/>
        <pc:sldMkLst>
          <pc:docMk/>
          <pc:sldMk cId="3513920835" sldId="264"/>
        </pc:sldMkLst>
        <pc:spChg chg="mod ord">
          <ac:chgData name="antonio alvarez" userId="52f34af4d703ec40" providerId="Windows Live" clId="Web-{B8678747-E7A0-4635-AB61-D153F7C5D824}" dt="2021-10-06T08:43:05.857" v="208" actId="1076"/>
          <ac:spMkLst>
            <pc:docMk/>
            <pc:sldMk cId="3513920835" sldId="264"/>
            <ac:spMk id="2" creationId="{D529AD49-DADE-478F-9C32-D267732EFA3E}"/>
          </ac:spMkLst>
        </pc:spChg>
        <pc:spChg chg="add del mod ord">
          <ac:chgData name="antonio alvarez" userId="52f34af4d703ec40" providerId="Windows Live" clId="Web-{B8678747-E7A0-4635-AB61-D153F7C5D824}" dt="2021-10-06T08:43:00.076" v="207" actId="1076"/>
          <ac:spMkLst>
            <pc:docMk/>
            <pc:sldMk cId="3513920835" sldId="264"/>
            <ac:spMk id="3" creationId="{15C73BE7-0959-42BA-B4F1-AE2C7EBEB46D}"/>
          </ac:spMkLst>
        </pc:spChg>
        <pc:spChg chg="add del">
          <ac:chgData name="antonio alvarez" userId="52f34af4d703ec40" providerId="Windows Live" clId="Web-{B8678747-E7A0-4635-AB61-D153F7C5D824}" dt="2021-10-06T08:40:19.776" v="183"/>
          <ac:spMkLst>
            <pc:docMk/>
            <pc:sldMk cId="3513920835" sldId="264"/>
            <ac:spMk id="5" creationId="{49306479-8C4D-4E4A-A330-DFC80A8A01BE}"/>
          </ac:spMkLst>
        </pc:spChg>
        <pc:spChg chg="add del">
          <ac:chgData name="antonio alvarez" userId="52f34af4d703ec40" providerId="Windows Live" clId="Web-{B8678747-E7A0-4635-AB61-D153F7C5D824}" dt="2021-10-06T08:40:19.776" v="183"/>
          <ac:spMkLst>
            <pc:docMk/>
            <pc:sldMk cId="3513920835" sldId="264"/>
            <ac:spMk id="6" creationId="{9B45BA4C-9B54-4496-821F-9E0985CA984D}"/>
          </ac:spMkLst>
        </pc:spChg>
        <pc:spChg chg="add del">
          <ac:chgData name="antonio alvarez" userId="52f34af4d703ec40" providerId="Windows Live" clId="Web-{B8678747-E7A0-4635-AB61-D153F7C5D824}" dt="2021-10-06T08:40:19.776" v="183"/>
          <ac:spMkLst>
            <pc:docMk/>
            <pc:sldMk cId="3513920835" sldId="264"/>
            <ac:spMk id="7" creationId="{85E1BB9D-FAFF-4C3E-9E44-13F8FBABCD62}"/>
          </ac:spMkLst>
        </pc:spChg>
        <pc:spChg chg="add del">
          <ac:chgData name="antonio alvarez" userId="52f34af4d703ec40" providerId="Windows Live" clId="Web-{B8678747-E7A0-4635-AB61-D153F7C5D824}" dt="2021-10-06T08:40:12.276" v="181"/>
          <ac:spMkLst>
            <pc:docMk/>
            <pc:sldMk cId="3513920835" sldId="264"/>
            <ac:spMk id="8" creationId="{84136905-015B-4510-B514-027CBA846BD6}"/>
          </ac:spMkLst>
        </pc:spChg>
        <pc:spChg chg="add del">
          <ac:chgData name="antonio alvarez" userId="52f34af4d703ec40" providerId="Windows Live" clId="Web-{B8678747-E7A0-4635-AB61-D153F7C5D824}" dt="2021-10-06T08:40:22.729" v="185"/>
          <ac:spMkLst>
            <pc:docMk/>
            <pc:sldMk cId="3513920835" sldId="264"/>
            <ac:spMk id="9" creationId="{84136905-015B-4510-B514-027CBA846BD6}"/>
          </ac:spMkLst>
        </pc:spChg>
        <pc:spChg chg="add del">
          <ac:chgData name="antonio alvarez" userId="52f34af4d703ec40" providerId="Windows Live" clId="Web-{B8678747-E7A0-4635-AB61-D153F7C5D824}" dt="2021-10-06T08:40:12.276" v="181"/>
          <ac:spMkLst>
            <pc:docMk/>
            <pc:sldMk cId="3513920835" sldId="264"/>
            <ac:spMk id="10" creationId="{36CD0F97-2E5B-4E84-8544-EB24DED10446}"/>
          </ac:spMkLst>
        </pc:spChg>
        <pc:spChg chg="add del">
          <ac:chgData name="antonio alvarez" userId="52f34af4d703ec40" providerId="Windows Live" clId="Web-{B8678747-E7A0-4635-AB61-D153F7C5D824}" dt="2021-10-06T08:40:22.729" v="185"/>
          <ac:spMkLst>
            <pc:docMk/>
            <pc:sldMk cId="3513920835" sldId="264"/>
            <ac:spMk id="11" creationId="{36CD0F97-2E5B-4E84-8544-EB24DED10446}"/>
          </ac:spMkLst>
        </pc:spChg>
        <pc:spChg chg="add del">
          <ac:chgData name="antonio alvarez" userId="52f34af4d703ec40" providerId="Windows Live" clId="Web-{B8678747-E7A0-4635-AB61-D153F7C5D824}" dt="2021-10-06T08:40:12.276" v="181"/>
          <ac:spMkLst>
            <pc:docMk/>
            <pc:sldMk cId="3513920835" sldId="264"/>
            <ac:spMk id="12" creationId="{3B272257-593A-402F-88FA-F1DECD9E3FC4}"/>
          </ac:spMkLst>
        </pc:spChg>
        <pc:spChg chg="add del">
          <ac:chgData name="antonio alvarez" userId="52f34af4d703ec40" providerId="Windows Live" clId="Web-{B8678747-E7A0-4635-AB61-D153F7C5D824}" dt="2021-10-06T08:40:22.729" v="185"/>
          <ac:spMkLst>
            <pc:docMk/>
            <pc:sldMk cId="3513920835" sldId="264"/>
            <ac:spMk id="13" creationId="{3B272257-593A-402F-88FA-F1DECD9E3FC4}"/>
          </ac:spMkLst>
        </pc:spChg>
        <pc:spChg chg="add del">
          <ac:chgData name="antonio alvarez" userId="52f34af4d703ec40" providerId="Windows Live" clId="Web-{B8678747-E7A0-4635-AB61-D153F7C5D824}" dt="2021-10-06T08:40:19.776" v="183"/>
          <ac:spMkLst>
            <pc:docMk/>
            <pc:sldMk cId="3513920835" sldId="264"/>
            <ac:spMk id="14" creationId="{37B36BEE-BE00-4915-A981-DE90475E62A3}"/>
          </ac:spMkLst>
        </pc:spChg>
        <pc:spChg chg="add del">
          <ac:chgData name="antonio alvarez" userId="52f34af4d703ec40" providerId="Windows Live" clId="Web-{B8678747-E7A0-4635-AB61-D153F7C5D824}" dt="2021-10-06T08:40:32.463" v="187"/>
          <ac:spMkLst>
            <pc:docMk/>
            <pc:sldMk cId="3513920835" sldId="264"/>
            <ac:spMk id="15" creationId="{84136905-015B-4510-B514-027CBA846BD6}"/>
          </ac:spMkLst>
        </pc:spChg>
        <pc:spChg chg="add del">
          <ac:chgData name="antonio alvarez" userId="52f34af4d703ec40" providerId="Windows Live" clId="Web-{B8678747-E7A0-4635-AB61-D153F7C5D824}" dt="2021-10-06T08:40:32.463" v="187"/>
          <ac:spMkLst>
            <pc:docMk/>
            <pc:sldMk cId="3513920835" sldId="264"/>
            <ac:spMk id="16" creationId="{36CD0F97-2E5B-4E84-8544-EB24DED10446}"/>
          </ac:spMkLst>
        </pc:spChg>
        <pc:spChg chg="add del">
          <ac:chgData name="antonio alvarez" userId="52f34af4d703ec40" providerId="Windows Live" clId="Web-{B8678747-E7A0-4635-AB61-D153F7C5D824}" dt="2021-10-06T08:40:32.463" v="187"/>
          <ac:spMkLst>
            <pc:docMk/>
            <pc:sldMk cId="3513920835" sldId="264"/>
            <ac:spMk id="17" creationId="{3B272257-593A-402F-88FA-F1DECD9E3FC4}"/>
          </ac:spMkLst>
        </pc:spChg>
        <pc:spChg chg="add del">
          <ac:chgData name="antonio alvarez" userId="52f34af4d703ec40" providerId="Windows Live" clId="Web-{B8678747-E7A0-4635-AB61-D153F7C5D824}" dt="2021-10-06T08:40:34.979" v="189"/>
          <ac:spMkLst>
            <pc:docMk/>
            <pc:sldMk cId="3513920835" sldId="264"/>
            <ac:spMk id="18" creationId="{49306479-8C4D-4E4A-A330-DFC80A8A01BE}"/>
          </ac:spMkLst>
        </pc:spChg>
        <pc:spChg chg="add del">
          <ac:chgData name="antonio alvarez" userId="52f34af4d703ec40" providerId="Windows Live" clId="Web-{B8678747-E7A0-4635-AB61-D153F7C5D824}" dt="2021-10-06T08:40:34.979" v="189"/>
          <ac:spMkLst>
            <pc:docMk/>
            <pc:sldMk cId="3513920835" sldId="264"/>
            <ac:spMk id="19" creationId="{9B45BA4C-9B54-4496-821F-9E0985CA984D}"/>
          </ac:spMkLst>
        </pc:spChg>
        <pc:spChg chg="add del">
          <ac:chgData name="antonio alvarez" userId="52f34af4d703ec40" providerId="Windows Live" clId="Web-{B8678747-E7A0-4635-AB61-D153F7C5D824}" dt="2021-10-06T08:40:34.979" v="189"/>
          <ac:spMkLst>
            <pc:docMk/>
            <pc:sldMk cId="3513920835" sldId="264"/>
            <ac:spMk id="20" creationId="{85E1BB9D-FAFF-4C3E-9E44-13F8FBABCD62}"/>
          </ac:spMkLst>
        </pc:spChg>
        <pc:spChg chg="add del">
          <ac:chgData name="antonio alvarez" userId="52f34af4d703ec40" providerId="Windows Live" clId="Web-{B8678747-E7A0-4635-AB61-D153F7C5D824}" dt="2021-10-06T08:40:34.979" v="189"/>
          <ac:spMkLst>
            <pc:docMk/>
            <pc:sldMk cId="3513920835" sldId="264"/>
            <ac:spMk id="21" creationId="{47C897C6-901F-410E-B2AC-162ED94B010E}"/>
          </ac:spMkLst>
        </pc:spChg>
        <pc:spChg chg="add del">
          <ac:chgData name="antonio alvarez" userId="52f34af4d703ec40" providerId="Windows Live" clId="Web-{B8678747-E7A0-4635-AB61-D153F7C5D824}" dt="2021-10-06T08:40:40.182" v="191"/>
          <ac:spMkLst>
            <pc:docMk/>
            <pc:sldMk cId="3513920835" sldId="264"/>
            <ac:spMk id="22" creationId="{84136905-015B-4510-B514-027CBA846BD6}"/>
          </ac:spMkLst>
        </pc:spChg>
        <pc:spChg chg="add del">
          <ac:chgData name="antonio alvarez" userId="52f34af4d703ec40" providerId="Windows Live" clId="Web-{B8678747-E7A0-4635-AB61-D153F7C5D824}" dt="2021-10-06T08:40:40.182" v="191"/>
          <ac:spMkLst>
            <pc:docMk/>
            <pc:sldMk cId="3513920835" sldId="264"/>
            <ac:spMk id="23" creationId="{36CD0F97-2E5B-4E84-8544-EB24DED10446}"/>
          </ac:spMkLst>
        </pc:spChg>
        <pc:spChg chg="add del">
          <ac:chgData name="antonio alvarez" userId="52f34af4d703ec40" providerId="Windows Live" clId="Web-{B8678747-E7A0-4635-AB61-D153F7C5D824}" dt="2021-10-06T08:40:40.182" v="191"/>
          <ac:spMkLst>
            <pc:docMk/>
            <pc:sldMk cId="3513920835" sldId="264"/>
            <ac:spMk id="24" creationId="{3B272257-593A-402F-88FA-F1DECD9E3FC4}"/>
          </ac:spMkLst>
        </pc:spChg>
        <pc:spChg chg="add del">
          <ac:chgData name="antonio alvarez" userId="52f34af4d703ec40" providerId="Windows Live" clId="Web-{B8678747-E7A0-4635-AB61-D153F7C5D824}" dt="2021-10-06T08:42:44.388" v="206"/>
          <ac:spMkLst>
            <pc:docMk/>
            <pc:sldMk cId="3513920835" sldId="264"/>
            <ac:spMk id="25" creationId="{84136905-015B-4510-B514-027CBA846BD6}"/>
          </ac:spMkLst>
        </pc:spChg>
        <pc:spChg chg="add del">
          <ac:chgData name="antonio alvarez" userId="52f34af4d703ec40" providerId="Windows Live" clId="Web-{B8678747-E7A0-4635-AB61-D153F7C5D824}" dt="2021-10-06T08:42:44.388" v="206"/>
          <ac:spMkLst>
            <pc:docMk/>
            <pc:sldMk cId="3513920835" sldId="264"/>
            <ac:spMk id="26" creationId="{36CD0F97-2E5B-4E84-8544-EB24DED10446}"/>
          </ac:spMkLst>
        </pc:spChg>
        <pc:spChg chg="add del">
          <ac:chgData name="antonio alvarez" userId="52f34af4d703ec40" providerId="Windows Live" clId="Web-{B8678747-E7A0-4635-AB61-D153F7C5D824}" dt="2021-10-06T08:42:44.388" v="206"/>
          <ac:spMkLst>
            <pc:docMk/>
            <pc:sldMk cId="3513920835" sldId="264"/>
            <ac:spMk id="27" creationId="{65CDAFE1-059B-49EF-8E73-47DED29BD77B}"/>
          </ac:spMkLst>
        </pc:spChg>
      </pc:sldChg>
      <pc:sldChg chg="new del">
        <pc:chgData name="antonio alvarez" userId="52f34af4d703ec40" providerId="Windows Live" clId="Web-{B8678747-E7A0-4635-AB61-D153F7C5D824}" dt="2021-10-06T08:43:33.014" v="210"/>
        <pc:sldMkLst>
          <pc:docMk/>
          <pc:sldMk cId="1466430818" sldId="265"/>
        </pc:sldMkLst>
      </pc:sldChg>
      <pc:sldChg chg="new del">
        <pc:chgData name="antonio alvarez" userId="52f34af4d703ec40" providerId="Windows Live" clId="Web-{B8678747-E7A0-4635-AB61-D153F7C5D824}" dt="2021-10-06T08:44:55.781" v="212"/>
        <pc:sldMkLst>
          <pc:docMk/>
          <pc:sldMk cId="2218779968" sldId="265"/>
        </pc:sldMkLst>
      </pc:sldChg>
      <pc:sldChg chg="modSp new">
        <pc:chgData name="antonio alvarez" userId="52f34af4d703ec40" providerId="Windows Live" clId="Web-{B8678747-E7A0-4635-AB61-D153F7C5D824}" dt="2021-10-06T08:46:11.563" v="218" actId="1076"/>
        <pc:sldMkLst>
          <pc:docMk/>
          <pc:sldMk cId="3559076806" sldId="265"/>
        </pc:sldMkLst>
        <pc:spChg chg="mod">
          <ac:chgData name="antonio alvarez" userId="52f34af4d703ec40" providerId="Windows Live" clId="Web-{B8678747-E7A0-4635-AB61-D153F7C5D824}" dt="2021-10-06T08:45:49.047" v="215" actId="20577"/>
          <ac:spMkLst>
            <pc:docMk/>
            <pc:sldMk cId="3559076806" sldId="265"/>
            <ac:spMk id="2" creationId="{4F5B9973-118E-4A61-8947-6F8F5EFD4050}"/>
          </ac:spMkLst>
        </pc:spChg>
        <pc:spChg chg="mod">
          <ac:chgData name="antonio alvarez" userId="52f34af4d703ec40" providerId="Windows Live" clId="Web-{B8678747-E7A0-4635-AB61-D153F7C5D824}" dt="2021-10-06T08:46:11.563" v="218" actId="1076"/>
          <ac:spMkLst>
            <pc:docMk/>
            <pc:sldMk cId="3559076806" sldId="265"/>
            <ac:spMk id="3" creationId="{501B8376-0A2A-48B6-85DF-EC75FDF99F50}"/>
          </ac:spMkLst>
        </pc:spChg>
      </pc:sldChg>
      <pc:sldChg chg="addSp modSp new mod setBg">
        <pc:chgData name="antonio alvarez" userId="52f34af4d703ec40" providerId="Windows Live" clId="Web-{B8678747-E7A0-4635-AB61-D153F7C5D824}" dt="2021-10-06T08:47:33.284" v="227"/>
        <pc:sldMkLst>
          <pc:docMk/>
          <pc:sldMk cId="123868572" sldId="266"/>
        </pc:sldMkLst>
        <pc:spChg chg="mod">
          <ac:chgData name="antonio alvarez" userId="52f34af4d703ec40" providerId="Windows Live" clId="Web-{B8678747-E7A0-4635-AB61-D153F7C5D824}" dt="2021-10-06T08:47:33.284" v="227"/>
          <ac:spMkLst>
            <pc:docMk/>
            <pc:sldMk cId="123868572" sldId="266"/>
            <ac:spMk id="2" creationId="{698078FC-E8C0-4485-B121-D70689B20787}"/>
          </ac:spMkLst>
        </pc:spChg>
        <pc:spChg chg="mod">
          <ac:chgData name="antonio alvarez" userId="52f34af4d703ec40" providerId="Windows Live" clId="Web-{B8678747-E7A0-4635-AB61-D153F7C5D824}" dt="2021-10-06T08:47:33.284" v="227"/>
          <ac:spMkLst>
            <pc:docMk/>
            <pc:sldMk cId="123868572" sldId="266"/>
            <ac:spMk id="3" creationId="{C4B55B0E-BBEC-46D2-BEA5-194A846E0272}"/>
          </ac:spMkLst>
        </pc:spChg>
        <pc:spChg chg="add">
          <ac:chgData name="antonio alvarez" userId="52f34af4d703ec40" providerId="Windows Live" clId="Web-{B8678747-E7A0-4635-AB61-D153F7C5D824}" dt="2021-10-06T08:47:33.284" v="227"/>
          <ac:spMkLst>
            <pc:docMk/>
            <pc:sldMk cId="123868572" sldId="266"/>
            <ac:spMk id="8" creationId="{84136905-015B-4510-B514-027CBA846BD6}"/>
          </ac:spMkLst>
        </pc:spChg>
        <pc:spChg chg="add">
          <ac:chgData name="antonio alvarez" userId="52f34af4d703ec40" providerId="Windows Live" clId="Web-{B8678747-E7A0-4635-AB61-D153F7C5D824}" dt="2021-10-06T08:47:33.284" v="227"/>
          <ac:spMkLst>
            <pc:docMk/>
            <pc:sldMk cId="123868572" sldId="266"/>
            <ac:spMk id="10" creationId="{ACD0CF1E-4915-4854-AE1A-BE8E8ABDE396}"/>
          </ac:spMkLst>
        </pc:spChg>
        <pc:spChg chg="add">
          <ac:chgData name="antonio alvarez" userId="52f34af4d703ec40" providerId="Windows Live" clId="Web-{B8678747-E7A0-4635-AB61-D153F7C5D824}" dt="2021-10-06T08:47:33.284" v="227"/>
          <ac:spMkLst>
            <pc:docMk/>
            <pc:sldMk cId="123868572" sldId="266"/>
            <ac:spMk id="12" creationId="{C378B036-879B-4F45-A653-56FC275A70F6}"/>
          </ac:spMkLst>
        </pc:spChg>
      </pc:sldChg>
      <pc:sldChg chg="addSp delSp modSp new mod setBg">
        <pc:chgData name="antonio alvarez" userId="52f34af4d703ec40" providerId="Windows Live" clId="Web-{B8678747-E7A0-4635-AB61-D153F7C5D824}" dt="2021-10-06T08:57:12.122" v="373" actId="20577"/>
        <pc:sldMkLst>
          <pc:docMk/>
          <pc:sldMk cId="600527117" sldId="267"/>
        </pc:sldMkLst>
        <pc:spChg chg="mod">
          <ac:chgData name="antonio alvarez" userId="52f34af4d703ec40" providerId="Windows Live" clId="Web-{B8678747-E7A0-4635-AB61-D153F7C5D824}" dt="2021-10-06T08:55:00.136" v="323"/>
          <ac:spMkLst>
            <pc:docMk/>
            <pc:sldMk cId="600527117" sldId="267"/>
            <ac:spMk id="2" creationId="{8F2E0D8C-7038-4888-811A-79B32F4344B8}"/>
          </ac:spMkLst>
        </pc:spChg>
        <pc:spChg chg="del mod">
          <ac:chgData name="antonio alvarez" userId="52f34af4d703ec40" providerId="Windows Live" clId="Web-{B8678747-E7A0-4635-AB61-D153F7C5D824}" dt="2021-10-06T08:53:03.196" v="309"/>
          <ac:spMkLst>
            <pc:docMk/>
            <pc:sldMk cId="600527117" sldId="267"/>
            <ac:spMk id="3" creationId="{B284CC12-E636-431D-BD67-8C28BF2F2F3A}"/>
          </ac:spMkLst>
        </pc:spChg>
        <pc:spChg chg="add del">
          <ac:chgData name="antonio alvarez" userId="52f34af4d703ec40" providerId="Windows Live" clId="Web-{B8678747-E7A0-4635-AB61-D153F7C5D824}" dt="2021-10-06T08:49:06.161" v="236"/>
          <ac:spMkLst>
            <pc:docMk/>
            <pc:sldMk cId="600527117" sldId="267"/>
            <ac:spMk id="5" creationId="{84136905-015B-4510-B514-027CBA846BD6}"/>
          </ac:spMkLst>
        </pc:spChg>
        <pc:spChg chg="add del">
          <ac:chgData name="antonio alvarez" userId="52f34af4d703ec40" providerId="Windows Live" clId="Web-{B8678747-E7A0-4635-AB61-D153F7C5D824}" dt="2021-10-06T08:49:06.161" v="236"/>
          <ac:spMkLst>
            <pc:docMk/>
            <pc:sldMk cId="600527117" sldId="267"/>
            <ac:spMk id="6" creationId="{36CD0F97-2E5B-4E84-8544-EB24DED10446}"/>
          </ac:spMkLst>
        </pc:spChg>
        <pc:spChg chg="add del">
          <ac:chgData name="antonio alvarez" userId="52f34af4d703ec40" providerId="Windows Live" clId="Web-{B8678747-E7A0-4635-AB61-D153F7C5D824}" dt="2021-10-06T08:49:06.161" v="236"/>
          <ac:spMkLst>
            <pc:docMk/>
            <pc:sldMk cId="600527117" sldId="267"/>
            <ac:spMk id="7" creationId="{65CDAFE1-059B-49EF-8E73-47DED29BD77B}"/>
          </ac:spMkLst>
        </pc:spChg>
        <pc:spChg chg="add del">
          <ac:chgData name="antonio alvarez" userId="52f34af4d703ec40" providerId="Windows Live" clId="Web-{B8678747-E7A0-4635-AB61-D153F7C5D824}" dt="2021-10-06T08:49:01.488" v="234"/>
          <ac:spMkLst>
            <pc:docMk/>
            <pc:sldMk cId="600527117" sldId="267"/>
            <ac:spMk id="8" creationId="{84136905-015B-4510-B514-027CBA846BD6}"/>
          </ac:spMkLst>
        </pc:spChg>
        <pc:spChg chg="add del">
          <ac:chgData name="antonio alvarez" userId="52f34af4d703ec40" providerId="Windows Live" clId="Web-{B8678747-E7A0-4635-AB61-D153F7C5D824}" dt="2021-10-06T08:49:11.145" v="238"/>
          <ac:spMkLst>
            <pc:docMk/>
            <pc:sldMk cId="600527117" sldId="267"/>
            <ac:spMk id="9" creationId="{84136905-015B-4510-B514-027CBA846BD6}"/>
          </ac:spMkLst>
        </pc:spChg>
        <pc:spChg chg="add del">
          <ac:chgData name="antonio alvarez" userId="52f34af4d703ec40" providerId="Windows Live" clId="Web-{B8678747-E7A0-4635-AB61-D153F7C5D824}" dt="2021-10-06T08:49:01.488" v="234"/>
          <ac:spMkLst>
            <pc:docMk/>
            <pc:sldMk cId="600527117" sldId="267"/>
            <ac:spMk id="10" creationId="{36CD0F97-2E5B-4E84-8544-EB24DED10446}"/>
          </ac:spMkLst>
        </pc:spChg>
        <pc:spChg chg="add del">
          <ac:chgData name="antonio alvarez" userId="52f34af4d703ec40" providerId="Windows Live" clId="Web-{B8678747-E7A0-4635-AB61-D153F7C5D824}" dt="2021-10-06T08:49:11.145" v="238"/>
          <ac:spMkLst>
            <pc:docMk/>
            <pc:sldMk cId="600527117" sldId="267"/>
            <ac:spMk id="11" creationId="{36CD0F97-2E5B-4E84-8544-EB24DED10446}"/>
          </ac:spMkLst>
        </pc:spChg>
        <pc:spChg chg="add del">
          <ac:chgData name="antonio alvarez" userId="52f34af4d703ec40" providerId="Windows Live" clId="Web-{B8678747-E7A0-4635-AB61-D153F7C5D824}" dt="2021-10-06T08:49:01.488" v="234"/>
          <ac:spMkLst>
            <pc:docMk/>
            <pc:sldMk cId="600527117" sldId="267"/>
            <ac:spMk id="12" creationId="{3B272257-593A-402F-88FA-F1DECD9E3FC4}"/>
          </ac:spMkLst>
        </pc:spChg>
        <pc:spChg chg="add del">
          <ac:chgData name="antonio alvarez" userId="52f34af4d703ec40" providerId="Windows Live" clId="Web-{B8678747-E7A0-4635-AB61-D153F7C5D824}" dt="2021-10-06T08:49:11.145" v="238"/>
          <ac:spMkLst>
            <pc:docMk/>
            <pc:sldMk cId="600527117" sldId="267"/>
            <ac:spMk id="13" creationId="{3B272257-593A-402F-88FA-F1DECD9E3FC4}"/>
          </ac:spMkLst>
        </pc:spChg>
        <pc:spChg chg="add del">
          <ac:chgData name="antonio alvarez" userId="52f34af4d703ec40" providerId="Windows Live" clId="Web-{B8678747-E7A0-4635-AB61-D153F7C5D824}" dt="2021-10-06T08:55:00.136" v="323"/>
          <ac:spMkLst>
            <pc:docMk/>
            <pc:sldMk cId="600527117" sldId="267"/>
            <ac:spMk id="14" creationId="{84136905-015B-4510-B514-027CBA846BD6}"/>
          </ac:spMkLst>
        </pc:spChg>
        <pc:spChg chg="add del">
          <ac:chgData name="antonio alvarez" userId="52f34af4d703ec40" providerId="Windows Live" clId="Web-{B8678747-E7A0-4635-AB61-D153F7C5D824}" dt="2021-10-06T08:55:00.136" v="323"/>
          <ac:spMkLst>
            <pc:docMk/>
            <pc:sldMk cId="600527117" sldId="267"/>
            <ac:spMk id="15" creationId="{36CD0F97-2E5B-4E84-8544-EB24DED10446}"/>
          </ac:spMkLst>
        </pc:spChg>
        <pc:spChg chg="add del">
          <ac:chgData name="antonio alvarez" userId="52f34af4d703ec40" providerId="Windows Live" clId="Web-{B8678747-E7A0-4635-AB61-D153F7C5D824}" dt="2021-10-06T08:55:00.136" v="323"/>
          <ac:spMkLst>
            <pc:docMk/>
            <pc:sldMk cId="600527117" sldId="267"/>
            <ac:spMk id="16" creationId="{65CDAFE1-059B-49EF-8E73-47DED29BD77B}"/>
          </ac:spMkLst>
        </pc:spChg>
        <pc:spChg chg="add del">
          <ac:chgData name="antonio alvarez" userId="52f34af4d703ec40" providerId="Windows Live" clId="Web-{B8678747-E7A0-4635-AB61-D153F7C5D824}" dt="2021-10-06T08:55:00.136" v="323"/>
          <ac:spMkLst>
            <pc:docMk/>
            <pc:sldMk cId="600527117" sldId="267"/>
            <ac:spMk id="18" creationId="{84136905-015B-4510-B514-027CBA846BD6}"/>
          </ac:spMkLst>
        </pc:spChg>
        <pc:spChg chg="add del">
          <ac:chgData name="antonio alvarez" userId="52f34af4d703ec40" providerId="Windows Live" clId="Web-{B8678747-E7A0-4635-AB61-D153F7C5D824}" dt="2021-10-06T08:55:00.136" v="323"/>
          <ac:spMkLst>
            <pc:docMk/>
            <pc:sldMk cId="600527117" sldId="267"/>
            <ac:spMk id="19" creationId="{ACD0CF1E-4915-4854-AE1A-BE8E8ABDE396}"/>
          </ac:spMkLst>
        </pc:spChg>
        <pc:spChg chg="add del">
          <ac:chgData name="antonio alvarez" userId="52f34af4d703ec40" providerId="Windows Live" clId="Web-{B8678747-E7A0-4635-AB61-D153F7C5D824}" dt="2021-10-06T08:55:00.136" v="323"/>
          <ac:spMkLst>
            <pc:docMk/>
            <pc:sldMk cId="600527117" sldId="267"/>
            <ac:spMk id="20" creationId="{C378B036-879B-4F45-A653-56FC275A70F6}"/>
          </ac:spMkLst>
        </pc:spChg>
        <pc:spChg chg="add del">
          <ac:chgData name="antonio alvarez" userId="52f34af4d703ec40" providerId="Windows Live" clId="Web-{B8678747-E7A0-4635-AB61-D153F7C5D824}" dt="2021-10-06T08:54:55.151" v="321"/>
          <ac:spMkLst>
            <pc:docMk/>
            <pc:sldMk cId="600527117" sldId="267"/>
            <ac:spMk id="24" creationId="{84136905-015B-4510-B514-027CBA846BD6}"/>
          </ac:spMkLst>
        </pc:spChg>
        <pc:spChg chg="add del">
          <ac:chgData name="antonio alvarez" userId="52f34af4d703ec40" providerId="Windows Live" clId="Web-{B8678747-E7A0-4635-AB61-D153F7C5D824}" dt="2021-10-06T08:55:00.136" v="323"/>
          <ac:spMkLst>
            <pc:docMk/>
            <pc:sldMk cId="600527117" sldId="267"/>
            <ac:spMk id="25" creationId="{84136905-015B-4510-B514-027CBA846BD6}"/>
          </ac:spMkLst>
        </pc:spChg>
        <pc:spChg chg="add del">
          <ac:chgData name="antonio alvarez" userId="52f34af4d703ec40" providerId="Windows Live" clId="Web-{B8678747-E7A0-4635-AB61-D153F7C5D824}" dt="2021-10-06T08:54:52.042" v="319"/>
          <ac:spMkLst>
            <pc:docMk/>
            <pc:sldMk cId="600527117" sldId="267"/>
            <ac:spMk id="27" creationId="{84136905-015B-4510-B514-027CBA846BD6}"/>
          </ac:spMkLst>
        </pc:spChg>
        <pc:spChg chg="add del">
          <ac:chgData name="antonio alvarez" userId="52f34af4d703ec40" providerId="Windows Live" clId="Web-{B8678747-E7A0-4635-AB61-D153F7C5D824}" dt="2021-10-06T08:54:55.151" v="321"/>
          <ac:spMkLst>
            <pc:docMk/>
            <pc:sldMk cId="600527117" sldId="267"/>
            <ac:spMk id="29" creationId="{36CD0F97-2E5B-4E84-8544-EB24DED10446}"/>
          </ac:spMkLst>
        </pc:spChg>
        <pc:spChg chg="add del">
          <ac:chgData name="antonio alvarez" userId="52f34af4d703ec40" providerId="Windows Live" clId="Web-{B8678747-E7A0-4635-AB61-D153F7C5D824}" dt="2021-10-06T08:54:55.151" v="321"/>
          <ac:spMkLst>
            <pc:docMk/>
            <pc:sldMk cId="600527117" sldId="267"/>
            <ac:spMk id="31" creationId="{3B272257-593A-402F-88FA-F1DECD9E3FC4}"/>
          </ac:spMkLst>
        </pc:spChg>
        <pc:graphicFrameChg chg="add mod modGraphic">
          <ac:chgData name="antonio alvarez" userId="52f34af4d703ec40" providerId="Windows Live" clId="Web-{B8678747-E7A0-4635-AB61-D153F7C5D824}" dt="2021-10-06T08:57:12.122" v="373" actId="20577"/>
          <ac:graphicFrameMkLst>
            <pc:docMk/>
            <pc:sldMk cId="600527117" sldId="267"/>
            <ac:graphicFrameMk id="22" creationId="{EAE9F87B-514D-4A5B-9B08-258E5226312E}"/>
          </ac:graphicFrameMkLst>
        </pc:graphicFrameChg>
      </pc:sldChg>
      <pc:sldChg chg="modSp new mod modClrScheme chgLayout">
        <pc:chgData name="antonio alvarez" userId="52f34af4d703ec40" providerId="Windows Live" clId="Web-{B8678747-E7A0-4635-AB61-D153F7C5D824}" dt="2021-10-06T09:00:58.783" v="410" actId="1076"/>
        <pc:sldMkLst>
          <pc:docMk/>
          <pc:sldMk cId="3377798952" sldId="268"/>
        </pc:sldMkLst>
        <pc:spChg chg="mod ord">
          <ac:chgData name="antonio alvarez" userId="52f34af4d703ec40" providerId="Windows Live" clId="Web-{B8678747-E7A0-4635-AB61-D153F7C5D824}" dt="2021-10-06T09:00:54.064" v="409" actId="1076"/>
          <ac:spMkLst>
            <pc:docMk/>
            <pc:sldMk cId="3377798952" sldId="268"/>
            <ac:spMk id="2" creationId="{395CFC8F-4559-4D5F-BF96-A76D56D958DA}"/>
          </ac:spMkLst>
        </pc:spChg>
        <pc:spChg chg="mod ord">
          <ac:chgData name="antonio alvarez" userId="52f34af4d703ec40" providerId="Windows Live" clId="Web-{B8678747-E7A0-4635-AB61-D153F7C5D824}" dt="2021-10-06T09:00:58.783" v="410" actId="1076"/>
          <ac:spMkLst>
            <pc:docMk/>
            <pc:sldMk cId="3377798952" sldId="268"/>
            <ac:spMk id="3" creationId="{F573DCFC-612C-4B81-BB06-792CBCC825CB}"/>
          </ac:spMkLst>
        </pc:spChg>
      </pc:sldChg>
      <pc:sldMasterChg chg="del delSldLayout">
        <pc:chgData name="antonio alvarez" userId="52f34af4d703ec40" providerId="Windows Live" clId="Web-{B8678747-E7A0-4635-AB61-D153F7C5D824}" dt="2021-10-06T08:20:27.755" v="0"/>
        <pc:sldMasterMkLst>
          <pc:docMk/>
          <pc:sldMasterMk cId="1360161402" sldId="2147483726"/>
        </pc:sldMasterMkLst>
        <pc:sldLayoutChg chg="del">
          <pc:chgData name="antonio alvarez" userId="52f34af4d703ec40" providerId="Windows Live" clId="Web-{B8678747-E7A0-4635-AB61-D153F7C5D824}" dt="2021-10-06T08:20:27.755" v="0"/>
          <pc:sldLayoutMkLst>
            <pc:docMk/>
            <pc:sldMasterMk cId="1360161402" sldId="2147483726"/>
            <pc:sldLayoutMk cId="3150001555" sldId="2147483715"/>
          </pc:sldLayoutMkLst>
        </pc:sldLayoutChg>
        <pc:sldLayoutChg chg="del">
          <pc:chgData name="antonio alvarez" userId="52f34af4d703ec40" providerId="Windows Live" clId="Web-{B8678747-E7A0-4635-AB61-D153F7C5D824}" dt="2021-10-06T08:20:27.755" v="0"/>
          <pc:sldLayoutMkLst>
            <pc:docMk/>
            <pc:sldMasterMk cId="1360161402" sldId="2147483726"/>
            <pc:sldLayoutMk cId="1249979923" sldId="2147483716"/>
          </pc:sldLayoutMkLst>
        </pc:sldLayoutChg>
        <pc:sldLayoutChg chg="del">
          <pc:chgData name="antonio alvarez" userId="52f34af4d703ec40" providerId="Windows Live" clId="Web-{B8678747-E7A0-4635-AB61-D153F7C5D824}" dt="2021-10-06T08:20:27.755" v="0"/>
          <pc:sldLayoutMkLst>
            <pc:docMk/>
            <pc:sldMasterMk cId="1360161402" sldId="2147483726"/>
            <pc:sldLayoutMk cId="348455207" sldId="2147483717"/>
          </pc:sldLayoutMkLst>
        </pc:sldLayoutChg>
        <pc:sldLayoutChg chg="del">
          <pc:chgData name="antonio alvarez" userId="52f34af4d703ec40" providerId="Windows Live" clId="Web-{B8678747-E7A0-4635-AB61-D153F7C5D824}" dt="2021-10-06T08:20:27.755" v="0"/>
          <pc:sldLayoutMkLst>
            <pc:docMk/>
            <pc:sldMasterMk cId="1360161402" sldId="2147483726"/>
            <pc:sldLayoutMk cId="2683644517" sldId="2147483718"/>
          </pc:sldLayoutMkLst>
        </pc:sldLayoutChg>
        <pc:sldLayoutChg chg="del">
          <pc:chgData name="antonio alvarez" userId="52f34af4d703ec40" providerId="Windows Live" clId="Web-{B8678747-E7A0-4635-AB61-D153F7C5D824}" dt="2021-10-06T08:20:27.755" v="0"/>
          <pc:sldLayoutMkLst>
            <pc:docMk/>
            <pc:sldMasterMk cId="1360161402" sldId="2147483726"/>
            <pc:sldLayoutMk cId="867790725" sldId="2147483719"/>
          </pc:sldLayoutMkLst>
        </pc:sldLayoutChg>
        <pc:sldLayoutChg chg="del">
          <pc:chgData name="antonio alvarez" userId="52f34af4d703ec40" providerId="Windows Live" clId="Web-{B8678747-E7A0-4635-AB61-D153F7C5D824}" dt="2021-10-06T08:20:27.755" v="0"/>
          <pc:sldLayoutMkLst>
            <pc:docMk/>
            <pc:sldMasterMk cId="1360161402" sldId="2147483726"/>
            <pc:sldLayoutMk cId="4134416396" sldId="2147483720"/>
          </pc:sldLayoutMkLst>
        </pc:sldLayoutChg>
        <pc:sldLayoutChg chg="del">
          <pc:chgData name="antonio alvarez" userId="52f34af4d703ec40" providerId="Windows Live" clId="Web-{B8678747-E7A0-4635-AB61-D153F7C5D824}" dt="2021-10-06T08:20:27.755" v="0"/>
          <pc:sldLayoutMkLst>
            <pc:docMk/>
            <pc:sldMasterMk cId="1360161402" sldId="2147483726"/>
            <pc:sldLayoutMk cId="2891592649" sldId="2147483721"/>
          </pc:sldLayoutMkLst>
        </pc:sldLayoutChg>
        <pc:sldLayoutChg chg="del">
          <pc:chgData name="antonio alvarez" userId="52f34af4d703ec40" providerId="Windows Live" clId="Web-{B8678747-E7A0-4635-AB61-D153F7C5D824}" dt="2021-10-06T08:20:27.755" v="0"/>
          <pc:sldLayoutMkLst>
            <pc:docMk/>
            <pc:sldMasterMk cId="1360161402" sldId="2147483726"/>
            <pc:sldLayoutMk cId="2266222909" sldId="2147483722"/>
          </pc:sldLayoutMkLst>
        </pc:sldLayoutChg>
        <pc:sldLayoutChg chg="del">
          <pc:chgData name="antonio alvarez" userId="52f34af4d703ec40" providerId="Windows Live" clId="Web-{B8678747-E7A0-4635-AB61-D153F7C5D824}" dt="2021-10-06T08:20:27.755" v="0"/>
          <pc:sldLayoutMkLst>
            <pc:docMk/>
            <pc:sldMasterMk cId="1360161402" sldId="2147483726"/>
            <pc:sldLayoutMk cId="4091383356" sldId="2147483723"/>
          </pc:sldLayoutMkLst>
        </pc:sldLayoutChg>
        <pc:sldLayoutChg chg="del">
          <pc:chgData name="antonio alvarez" userId="52f34af4d703ec40" providerId="Windows Live" clId="Web-{B8678747-E7A0-4635-AB61-D153F7C5D824}" dt="2021-10-06T08:20:27.755" v="0"/>
          <pc:sldLayoutMkLst>
            <pc:docMk/>
            <pc:sldMasterMk cId="1360161402" sldId="2147483726"/>
            <pc:sldLayoutMk cId="2594961808" sldId="2147483724"/>
          </pc:sldLayoutMkLst>
        </pc:sldLayoutChg>
        <pc:sldLayoutChg chg="del">
          <pc:chgData name="antonio alvarez" userId="52f34af4d703ec40" providerId="Windows Live" clId="Web-{B8678747-E7A0-4635-AB61-D153F7C5D824}" dt="2021-10-06T08:20:27.755" v="0"/>
          <pc:sldLayoutMkLst>
            <pc:docMk/>
            <pc:sldMasterMk cId="1360161402" sldId="2147483726"/>
            <pc:sldLayoutMk cId="2922937867" sldId="2147483725"/>
          </pc:sldLayoutMkLst>
        </pc:sldLayoutChg>
      </pc:sldMasterChg>
      <pc:sldMasterChg chg="add del addSldLayout delSldLayout modSldLayout">
        <pc:chgData name="antonio alvarez" userId="52f34af4d703ec40" providerId="Windows Live" clId="Web-{B8678747-E7A0-4635-AB61-D153F7C5D824}" dt="2021-10-06T08:20:45.754" v="9"/>
        <pc:sldMasterMkLst>
          <pc:docMk/>
          <pc:sldMasterMk cId="1862668292" sldId="2147483727"/>
        </pc:sldMasterMkLst>
        <pc:sldLayoutChg chg="add del mod replId">
          <pc:chgData name="antonio alvarez" userId="52f34af4d703ec40" providerId="Windows Live" clId="Web-{B8678747-E7A0-4635-AB61-D153F7C5D824}" dt="2021-10-06T08:20:45.754" v="9"/>
          <pc:sldLayoutMkLst>
            <pc:docMk/>
            <pc:sldMasterMk cId="1862668292" sldId="2147483727"/>
            <pc:sldLayoutMk cId="1930372943" sldId="2147483728"/>
          </pc:sldLayoutMkLst>
        </pc:sldLayoutChg>
        <pc:sldLayoutChg chg="add del mod replId">
          <pc:chgData name="antonio alvarez" userId="52f34af4d703ec40" providerId="Windows Live" clId="Web-{B8678747-E7A0-4635-AB61-D153F7C5D824}" dt="2021-10-06T08:20:45.754" v="9"/>
          <pc:sldLayoutMkLst>
            <pc:docMk/>
            <pc:sldMasterMk cId="1862668292" sldId="2147483727"/>
            <pc:sldLayoutMk cId="1532157409" sldId="2147483729"/>
          </pc:sldLayoutMkLst>
        </pc:sldLayoutChg>
        <pc:sldLayoutChg chg="add del mod replId">
          <pc:chgData name="antonio alvarez" userId="52f34af4d703ec40" providerId="Windows Live" clId="Web-{B8678747-E7A0-4635-AB61-D153F7C5D824}" dt="2021-10-06T08:20:45.754" v="9"/>
          <pc:sldLayoutMkLst>
            <pc:docMk/>
            <pc:sldMasterMk cId="1862668292" sldId="2147483727"/>
            <pc:sldLayoutMk cId="887472375" sldId="2147483730"/>
          </pc:sldLayoutMkLst>
        </pc:sldLayoutChg>
        <pc:sldLayoutChg chg="add del mod replId">
          <pc:chgData name="antonio alvarez" userId="52f34af4d703ec40" providerId="Windows Live" clId="Web-{B8678747-E7A0-4635-AB61-D153F7C5D824}" dt="2021-10-06T08:20:45.754" v="9"/>
          <pc:sldLayoutMkLst>
            <pc:docMk/>
            <pc:sldMasterMk cId="1862668292" sldId="2147483727"/>
            <pc:sldLayoutMk cId="633310090" sldId="2147483731"/>
          </pc:sldLayoutMkLst>
        </pc:sldLayoutChg>
        <pc:sldLayoutChg chg="add del mod replId">
          <pc:chgData name="antonio alvarez" userId="52f34af4d703ec40" providerId="Windows Live" clId="Web-{B8678747-E7A0-4635-AB61-D153F7C5D824}" dt="2021-10-06T08:20:45.754" v="9"/>
          <pc:sldLayoutMkLst>
            <pc:docMk/>
            <pc:sldMasterMk cId="1862668292" sldId="2147483727"/>
            <pc:sldLayoutMk cId="3552995429" sldId="2147483732"/>
          </pc:sldLayoutMkLst>
        </pc:sldLayoutChg>
        <pc:sldLayoutChg chg="add del mod replId">
          <pc:chgData name="antonio alvarez" userId="52f34af4d703ec40" providerId="Windows Live" clId="Web-{B8678747-E7A0-4635-AB61-D153F7C5D824}" dt="2021-10-06T08:20:45.754" v="9"/>
          <pc:sldLayoutMkLst>
            <pc:docMk/>
            <pc:sldMasterMk cId="1862668292" sldId="2147483727"/>
            <pc:sldLayoutMk cId="2584040558" sldId="2147483733"/>
          </pc:sldLayoutMkLst>
        </pc:sldLayoutChg>
        <pc:sldLayoutChg chg="add del mod replId">
          <pc:chgData name="antonio alvarez" userId="52f34af4d703ec40" providerId="Windows Live" clId="Web-{B8678747-E7A0-4635-AB61-D153F7C5D824}" dt="2021-10-06T08:20:45.754" v="9"/>
          <pc:sldLayoutMkLst>
            <pc:docMk/>
            <pc:sldMasterMk cId="1862668292" sldId="2147483727"/>
            <pc:sldLayoutMk cId="4275848284" sldId="2147483734"/>
          </pc:sldLayoutMkLst>
        </pc:sldLayoutChg>
        <pc:sldLayoutChg chg="add del mod replId">
          <pc:chgData name="antonio alvarez" userId="52f34af4d703ec40" providerId="Windows Live" clId="Web-{B8678747-E7A0-4635-AB61-D153F7C5D824}" dt="2021-10-06T08:20:45.754" v="9"/>
          <pc:sldLayoutMkLst>
            <pc:docMk/>
            <pc:sldMasterMk cId="1862668292" sldId="2147483727"/>
            <pc:sldLayoutMk cId="3091139221" sldId="2147483735"/>
          </pc:sldLayoutMkLst>
        </pc:sldLayoutChg>
        <pc:sldLayoutChg chg="add del mod replId">
          <pc:chgData name="antonio alvarez" userId="52f34af4d703ec40" providerId="Windows Live" clId="Web-{B8678747-E7A0-4635-AB61-D153F7C5D824}" dt="2021-10-06T08:20:45.754" v="9"/>
          <pc:sldLayoutMkLst>
            <pc:docMk/>
            <pc:sldMasterMk cId="1862668292" sldId="2147483727"/>
            <pc:sldLayoutMk cId="641789377" sldId="2147483736"/>
          </pc:sldLayoutMkLst>
        </pc:sldLayoutChg>
        <pc:sldLayoutChg chg="add del mod replId">
          <pc:chgData name="antonio alvarez" userId="52f34af4d703ec40" providerId="Windows Live" clId="Web-{B8678747-E7A0-4635-AB61-D153F7C5D824}" dt="2021-10-06T08:20:45.754" v="9"/>
          <pc:sldLayoutMkLst>
            <pc:docMk/>
            <pc:sldMasterMk cId="1862668292" sldId="2147483727"/>
            <pc:sldLayoutMk cId="2105424320" sldId="2147483737"/>
          </pc:sldLayoutMkLst>
        </pc:sldLayoutChg>
        <pc:sldLayoutChg chg="add del mod replId">
          <pc:chgData name="antonio alvarez" userId="52f34af4d703ec40" providerId="Windows Live" clId="Web-{B8678747-E7A0-4635-AB61-D153F7C5D824}" dt="2021-10-06T08:20:45.754" v="9"/>
          <pc:sldLayoutMkLst>
            <pc:docMk/>
            <pc:sldMasterMk cId="1862668292" sldId="2147483727"/>
            <pc:sldLayoutMk cId="3463417215" sldId="2147483738"/>
          </pc:sldLayoutMkLst>
        </pc:sldLayoutChg>
      </pc:sldMasterChg>
      <pc:sldMasterChg chg="add del addSldLayout delSldLayout">
        <pc:chgData name="antonio alvarez" userId="52f34af4d703ec40" providerId="Windows Live" clId="Web-{B8678747-E7A0-4635-AB61-D153F7C5D824}" dt="2021-10-06T08:20:37.989" v="6"/>
        <pc:sldMasterMkLst>
          <pc:docMk/>
          <pc:sldMasterMk cId="3532222051" sldId="2147483752"/>
        </pc:sldMasterMkLst>
        <pc:sldLayoutChg chg="add del">
          <pc:chgData name="antonio alvarez" userId="52f34af4d703ec40" providerId="Windows Live" clId="Web-{B8678747-E7A0-4635-AB61-D153F7C5D824}" dt="2021-10-06T08:20:37.989" v="6"/>
          <pc:sldLayoutMkLst>
            <pc:docMk/>
            <pc:sldMasterMk cId="3532222051" sldId="2147483752"/>
            <pc:sldLayoutMk cId="2882419398" sldId="2147483741"/>
          </pc:sldLayoutMkLst>
        </pc:sldLayoutChg>
        <pc:sldLayoutChg chg="add del">
          <pc:chgData name="antonio alvarez" userId="52f34af4d703ec40" providerId="Windows Live" clId="Web-{B8678747-E7A0-4635-AB61-D153F7C5D824}" dt="2021-10-06T08:20:37.989" v="6"/>
          <pc:sldLayoutMkLst>
            <pc:docMk/>
            <pc:sldMasterMk cId="3532222051" sldId="2147483752"/>
            <pc:sldLayoutMk cId="1569863865" sldId="2147483742"/>
          </pc:sldLayoutMkLst>
        </pc:sldLayoutChg>
        <pc:sldLayoutChg chg="add del">
          <pc:chgData name="antonio alvarez" userId="52f34af4d703ec40" providerId="Windows Live" clId="Web-{B8678747-E7A0-4635-AB61-D153F7C5D824}" dt="2021-10-06T08:20:37.989" v="6"/>
          <pc:sldLayoutMkLst>
            <pc:docMk/>
            <pc:sldMasterMk cId="3532222051" sldId="2147483752"/>
            <pc:sldLayoutMk cId="1969239364" sldId="2147483743"/>
          </pc:sldLayoutMkLst>
        </pc:sldLayoutChg>
        <pc:sldLayoutChg chg="add del">
          <pc:chgData name="antonio alvarez" userId="52f34af4d703ec40" providerId="Windows Live" clId="Web-{B8678747-E7A0-4635-AB61-D153F7C5D824}" dt="2021-10-06T08:20:37.989" v="6"/>
          <pc:sldLayoutMkLst>
            <pc:docMk/>
            <pc:sldMasterMk cId="3532222051" sldId="2147483752"/>
            <pc:sldLayoutMk cId="3580402548" sldId="2147483744"/>
          </pc:sldLayoutMkLst>
        </pc:sldLayoutChg>
        <pc:sldLayoutChg chg="add del">
          <pc:chgData name="antonio alvarez" userId="52f34af4d703ec40" providerId="Windows Live" clId="Web-{B8678747-E7A0-4635-AB61-D153F7C5D824}" dt="2021-10-06T08:20:37.989" v="6"/>
          <pc:sldLayoutMkLst>
            <pc:docMk/>
            <pc:sldMasterMk cId="3532222051" sldId="2147483752"/>
            <pc:sldLayoutMk cId="1968429573" sldId="2147483745"/>
          </pc:sldLayoutMkLst>
        </pc:sldLayoutChg>
        <pc:sldLayoutChg chg="add del">
          <pc:chgData name="antonio alvarez" userId="52f34af4d703ec40" providerId="Windows Live" clId="Web-{B8678747-E7A0-4635-AB61-D153F7C5D824}" dt="2021-10-06T08:20:37.989" v="6"/>
          <pc:sldLayoutMkLst>
            <pc:docMk/>
            <pc:sldMasterMk cId="3532222051" sldId="2147483752"/>
            <pc:sldLayoutMk cId="1133095552" sldId="2147483746"/>
          </pc:sldLayoutMkLst>
        </pc:sldLayoutChg>
        <pc:sldLayoutChg chg="add del">
          <pc:chgData name="antonio alvarez" userId="52f34af4d703ec40" providerId="Windows Live" clId="Web-{B8678747-E7A0-4635-AB61-D153F7C5D824}" dt="2021-10-06T08:20:37.989" v="6"/>
          <pc:sldLayoutMkLst>
            <pc:docMk/>
            <pc:sldMasterMk cId="3532222051" sldId="2147483752"/>
            <pc:sldLayoutMk cId="3423627717" sldId="2147483747"/>
          </pc:sldLayoutMkLst>
        </pc:sldLayoutChg>
        <pc:sldLayoutChg chg="add del">
          <pc:chgData name="antonio alvarez" userId="52f34af4d703ec40" providerId="Windows Live" clId="Web-{B8678747-E7A0-4635-AB61-D153F7C5D824}" dt="2021-10-06T08:20:37.989" v="6"/>
          <pc:sldLayoutMkLst>
            <pc:docMk/>
            <pc:sldMasterMk cId="3532222051" sldId="2147483752"/>
            <pc:sldLayoutMk cId="863507938" sldId="2147483748"/>
          </pc:sldLayoutMkLst>
        </pc:sldLayoutChg>
        <pc:sldLayoutChg chg="add del">
          <pc:chgData name="antonio alvarez" userId="52f34af4d703ec40" providerId="Windows Live" clId="Web-{B8678747-E7A0-4635-AB61-D153F7C5D824}" dt="2021-10-06T08:20:37.989" v="6"/>
          <pc:sldLayoutMkLst>
            <pc:docMk/>
            <pc:sldMasterMk cId="3532222051" sldId="2147483752"/>
            <pc:sldLayoutMk cId="2083658709" sldId="2147483749"/>
          </pc:sldLayoutMkLst>
        </pc:sldLayoutChg>
        <pc:sldLayoutChg chg="add del">
          <pc:chgData name="antonio alvarez" userId="52f34af4d703ec40" providerId="Windows Live" clId="Web-{B8678747-E7A0-4635-AB61-D153F7C5D824}" dt="2021-10-06T08:20:37.989" v="6"/>
          <pc:sldLayoutMkLst>
            <pc:docMk/>
            <pc:sldMasterMk cId="3532222051" sldId="2147483752"/>
            <pc:sldLayoutMk cId="3552920863" sldId="2147483750"/>
          </pc:sldLayoutMkLst>
        </pc:sldLayoutChg>
        <pc:sldLayoutChg chg="add del">
          <pc:chgData name="antonio alvarez" userId="52f34af4d703ec40" providerId="Windows Live" clId="Web-{B8678747-E7A0-4635-AB61-D153F7C5D824}" dt="2021-10-06T08:20:37.989" v="6"/>
          <pc:sldLayoutMkLst>
            <pc:docMk/>
            <pc:sldMasterMk cId="3532222051" sldId="2147483752"/>
            <pc:sldLayoutMk cId="2019818621" sldId="2147483751"/>
          </pc:sldLayoutMkLst>
        </pc:sldLayoutChg>
      </pc:sldMasterChg>
      <pc:sldMasterChg chg="add del addSldLayout delSldLayout">
        <pc:chgData name="antonio alvarez" userId="52f34af4d703ec40" providerId="Windows Live" clId="Web-{B8678747-E7A0-4635-AB61-D153F7C5D824}" dt="2021-10-06T08:20:45.676" v="8"/>
        <pc:sldMasterMkLst>
          <pc:docMk/>
          <pc:sldMasterMk cId="979199927" sldId="2147483778"/>
        </pc:sldMasterMkLst>
        <pc:sldLayoutChg chg="add del">
          <pc:chgData name="antonio alvarez" userId="52f34af4d703ec40" providerId="Windows Live" clId="Web-{B8678747-E7A0-4635-AB61-D153F7C5D824}" dt="2021-10-06T08:20:45.676" v="8"/>
          <pc:sldLayoutMkLst>
            <pc:docMk/>
            <pc:sldMasterMk cId="979199927" sldId="2147483778"/>
            <pc:sldLayoutMk cId="3902253345" sldId="2147483767"/>
          </pc:sldLayoutMkLst>
        </pc:sldLayoutChg>
        <pc:sldLayoutChg chg="add del">
          <pc:chgData name="antonio alvarez" userId="52f34af4d703ec40" providerId="Windows Live" clId="Web-{B8678747-E7A0-4635-AB61-D153F7C5D824}" dt="2021-10-06T08:20:45.676" v="8"/>
          <pc:sldLayoutMkLst>
            <pc:docMk/>
            <pc:sldMasterMk cId="979199927" sldId="2147483778"/>
            <pc:sldLayoutMk cId="2372867375" sldId="2147483768"/>
          </pc:sldLayoutMkLst>
        </pc:sldLayoutChg>
        <pc:sldLayoutChg chg="add del">
          <pc:chgData name="antonio alvarez" userId="52f34af4d703ec40" providerId="Windows Live" clId="Web-{B8678747-E7A0-4635-AB61-D153F7C5D824}" dt="2021-10-06T08:20:45.676" v="8"/>
          <pc:sldLayoutMkLst>
            <pc:docMk/>
            <pc:sldMasterMk cId="979199927" sldId="2147483778"/>
            <pc:sldLayoutMk cId="1153023604" sldId="2147483769"/>
          </pc:sldLayoutMkLst>
        </pc:sldLayoutChg>
        <pc:sldLayoutChg chg="add del">
          <pc:chgData name="antonio alvarez" userId="52f34af4d703ec40" providerId="Windows Live" clId="Web-{B8678747-E7A0-4635-AB61-D153F7C5D824}" dt="2021-10-06T08:20:45.676" v="8"/>
          <pc:sldLayoutMkLst>
            <pc:docMk/>
            <pc:sldMasterMk cId="979199927" sldId="2147483778"/>
            <pc:sldLayoutMk cId="1848812238" sldId="2147483770"/>
          </pc:sldLayoutMkLst>
        </pc:sldLayoutChg>
        <pc:sldLayoutChg chg="add del">
          <pc:chgData name="antonio alvarez" userId="52f34af4d703ec40" providerId="Windows Live" clId="Web-{B8678747-E7A0-4635-AB61-D153F7C5D824}" dt="2021-10-06T08:20:45.676" v="8"/>
          <pc:sldLayoutMkLst>
            <pc:docMk/>
            <pc:sldMasterMk cId="979199927" sldId="2147483778"/>
            <pc:sldLayoutMk cId="3337621436" sldId="2147483771"/>
          </pc:sldLayoutMkLst>
        </pc:sldLayoutChg>
        <pc:sldLayoutChg chg="add del">
          <pc:chgData name="antonio alvarez" userId="52f34af4d703ec40" providerId="Windows Live" clId="Web-{B8678747-E7A0-4635-AB61-D153F7C5D824}" dt="2021-10-06T08:20:45.676" v="8"/>
          <pc:sldLayoutMkLst>
            <pc:docMk/>
            <pc:sldMasterMk cId="979199927" sldId="2147483778"/>
            <pc:sldLayoutMk cId="2813309225" sldId="2147483772"/>
          </pc:sldLayoutMkLst>
        </pc:sldLayoutChg>
        <pc:sldLayoutChg chg="add del">
          <pc:chgData name="antonio alvarez" userId="52f34af4d703ec40" providerId="Windows Live" clId="Web-{B8678747-E7A0-4635-AB61-D153F7C5D824}" dt="2021-10-06T08:20:45.676" v="8"/>
          <pc:sldLayoutMkLst>
            <pc:docMk/>
            <pc:sldMasterMk cId="979199927" sldId="2147483778"/>
            <pc:sldLayoutMk cId="1250367963" sldId="2147483773"/>
          </pc:sldLayoutMkLst>
        </pc:sldLayoutChg>
        <pc:sldLayoutChg chg="add del">
          <pc:chgData name="antonio alvarez" userId="52f34af4d703ec40" providerId="Windows Live" clId="Web-{B8678747-E7A0-4635-AB61-D153F7C5D824}" dt="2021-10-06T08:20:45.676" v="8"/>
          <pc:sldLayoutMkLst>
            <pc:docMk/>
            <pc:sldMasterMk cId="979199927" sldId="2147483778"/>
            <pc:sldLayoutMk cId="607540573" sldId="2147483774"/>
          </pc:sldLayoutMkLst>
        </pc:sldLayoutChg>
        <pc:sldLayoutChg chg="add del">
          <pc:chgData name="antonio alvarez" userId="52f34af4d703ec40" providerId="Windows Live" clId="Web-{B8678747-E7A0-4635-AB61-D153F7C5D824}" dt="2021-10-06T08:20:45.676" v="8"/>
          <pc:sldLayoutMkLst>
            <pc:docMk/>
            <pc:sldMasterMk cId="979199927" sldId="2147483778"/>
            <pc:sldLayoutMk cId="1128972922" sldId="2147483775"/>
          </pc:sldLayoutMkLst>
        </pc:sldLayoutChg>
        <pc:sldLayoutChg chg="add del">
          <pc:chgData name="antonio alvarez" userId="52f34af4d703ec40" providerId="Windows Live" clId="Web-{B8678747-E7A0-4635-AB61-D153F7C5D824}" dt="2021-10-06T08:20:45.676" v="8"/>
          <pc:sldLayoutMkLst>
            <pc:docMk/>
            <pc:sldMasterMk cId="979199927" sldId="2147483778"/>
            <pc:sldLayoutMk cId="2503193857" sldId="2147483776"/>
          </pc:sldLayoutMkLst>
        </pc:sldLayoutChg>
        <pc:sldLayoutChg chg="add del">
          <pc:chgData name="antonio alvarez" userId="52f34af4d703ec40" providerId="Windows Live" clId="Web-{B8678747-E7A0-4635-AB61-D153F7C5D824}" dt="2021-10-06T08:20:45.676" v="8"/>
          <pc:sldLayoutMkLst>
            <pc:docMk/>
            <pc:sldMasterMk cId="979199927" sldId="2147483778"/>
            <pc:sldLayoutMk cId="3199413231" sldId="2147483777"/>
          </pc:sldLayoutMkLst>
        </pc:sldLayoutChg>
      </pc:sldMasterChg>
      <pc:sldMasterChg chg="add del addSldLayout delSldLayout">
        <pc:chgData name="antonio alvarez" userId="52f34af4d703ec40" providerId="Windows Live" clId="Web-{B8678747-E7A0-4635-AB61-D153F7C5D824}" dt="2021-10-06T08:22:44.116" v="28"/>
        <pc:sldMasterMkLst>
          <pc:docMk/>
          <pc:sldMasterMk cId="531907759" sldId="2147483830"/>
        </pc:sldMasterMkLst>
        <pc:sldLayoutChg chg="add del">
          <pc:chgData name="antonio alvarez" userId="52f34af4d703ec40" providerId="Windows Live" clId="Web-{B8678747-E7A0-4635-AB61-D153F7C5D824}" dt="2021-10-06T08:22:44.116" v="28"/>
          <pc:sldLayoutMkLst>
            <pc:docMk/>
            <pc:sldMasterMk cId="531907759" sldId="2147483830"/>
            <pc:sldLayoutMk cId="2696203544" sldId="2147483819"/>
          </pc:sldLayoutMkLst>
        </pc:sldLayoutChg>
        <pc:sldLayoutChg chg="add del">
          <pc:chgData name="antonio alvarez" userId="52f34af4d703ec40" providerId="Windows Live" clId="Web-{B8678747-E7A0-4635-AB61-D153F7C5D824}" dt="2021-10-06T08:22:44.116" v="28"/>
          <pc:sldLayoutMkLst>
            <pc:docMk/>
            <pc:sldMasterMk cId="531907759" sldId="2147483830"/>
            <pc:sldLayoutMk cId="2045366123" sldId="2147483820"/>
          </pc:sldLayoutMkLst>
        </pc:sldLayoutChg>
        <pc:sldLayoutChg chg="add del">
          <pc:chgData name="antonio alvarez" userId="52f34af4d703ec40" providerId="Windows Live" clId="Web-{B8678747-E7A0-4635-AB61-D153F7C5D824}" dt="2021-10-06T08:22:44.116" v="28"/>
          <pc:sldLayoutMkLst>
            <pc:docMk/>
            <pc:sldMasterMk cId="531907759" sldId="2147483830"/>
            <pc:sldLayoutMk cId="3857100972" sldId="2147483821"/>
          </pc:sldLayoutMkLst>
        </pc:sldLayoutChg>
        <pc:sldLayoutChg chg="add del">
          <pc:chgData name="antonio alvarez" userId="52f34af4d703ec40" providerId="Windows Live" clId="Web-{B8678747-E7A0-4635-AB61-D153F7C5D824}" dt="2021-10-06T08:22:44.116" v="28"/>
          <pc:sldLayoutMkLst>
            <pc:docMk/>
            <pc:sldMasterMk cId="531907759" sldId="2147483830"/>
            <pc:sldLayoutMk cId="70739879" sldId="2147483822"/>
          </pc:sldLayoutMkLst>
        </pc:sldLayoutChg>
        <pc:sldLayoutChg chg="add del">
          <pc:chgData name="antonio alvarez" userId="52f34af4d703ec40" providerId="Windows Live" clId="Web-{B8678747-E7A0-4635-AB61-D153F7C5D824}" dt="2021-10-06T08:22:44.116" v="28"/>
          <pc:sldLayoutMkLst>
            <pc:docMk/>
            <pc:sldMasterMk cId="531907759" sldId="2147483830"/>
            <pc:sldLayoutMk cId="3894949226" sldId="2147483823"/>
          </pc:sldLayoutMkLst>
        </pc:sldLayoutChg>
        <pc:sldLayoutChg chg="add del">
          <pc:chgData name="antonio alvarez" userId="52f34af4d703ec40" providerId="Windows Live" clId="Web-{B8678747-E7A0-4635-AB61-D153F7C5D824}" dt="2021-10-06T08:22:44.116" v="28"/>
          <pc:sldLayoutMkLst>
            <pc:docMk/>
            <pc:sldMasterMk cId="531907759" sldId="2147483830"/>
            <pc:sldLayoutMk cId="2476178922" sldId="2147483824"/>
          </pc:sldLayoutMkLst>
        </pc:sldLayoutChg>
        <pc:sldLayoutChg chg="add del">
          <pc:chgData name="antonio alvarez" userId="52f34af4d703ec40" providerId="Windows Live" clId="Web-{B8678747-E7A0-4635-AB61-D153F7C5D824}" dt="2021-10-06T08:22:44.116" v="28"/>
          <pc:sldLayoutMkLst>
            <pc:docMk/>
            <pc:sldMasterMk cId="531907759" sldId="2147483830"/>
            <pc:sldLayoutMk cId="1444366581" sldId="2147483825"/>
          </pc:sldLayoutMkLst>
        </pc:sldLayoutChg>
        <pc:sldLayoutChg chg="add del">
          <pc:chgData name="antonio alvarez" userId="52f34af4d703ec40" providerId="Windows Live" clId="Web-{B8678747-E7A0-4635-AB61-D153F7C5D824}" dt="2021-10-06T08:22:44.116" v="28"/>
          <pc:sldLayoutMkLst>
            <pc:docMk/>
            <pc:sldMasterMk cId="531907759" sldId="2147483830"/>
            <pc:sldLayoutMk cId="1323159945" sldId="2147483826"/>
          </pc:sldLayoutMkLst>
        </pc:sldLayoutChg>
        <pc:sldLayoutChg chg="add del">
          <pc:chgData name="antonio alvarez" userId="52f34af4d703ec40" providerId="Windows Live" clId="Web-{B8678747-E7A0-4635-AB61-D153F7C5D824}" dt="2021-10-06T08:22:44.116" v="28"/>
          <pc:sldLayoutMkLst>
            <pc:docMk/>
            <pc:sldMasterMk cId="531907759" sldId="2147483830"/>
            <pc:sldLayoutMk cId="2731501130" sldId="2147483827"/>
          </pc:sldLayoutMkLst>
        </pc:sldLayoutChg>
        <pc:sldLayoutChg chg="add del">
          <pc:chgData name="antonio alvarez" userId="52f34af4d703ec40" providerId="Windows Live" clId="Web-{B8678747-E7A0-4635-AB61-D153F7C5D824}" dt="2021-10-06T08:22:44.116" v="28"/>
          <pc:sldLayoutMkLst>
            <pc:docMk/>
            <pc:sldMasterMk cId="531907759" sldId="2147483830"/>
            <pc:sldLayoutMk cId="699327740" sldId="2147483828"/>
          </pc:sldLayoutMkLst>
        </pc:sldLayoutChg>
        <pc:sldLayoutChg chg="add del">
          <pc:chgData name="antonio alvarez" userId="52f34af4d703ec40" providerId="Windows Live" clId="Web-{B8678747-E7A0-4635-AB61-D153F7C5D824}" dt="2021-10-06T08:22:44.116" v="28"/>
          <pc:sldLayoutMkLst>
            <pc:docMk/>
            <pc:sldMasterMk cId="531907759" sldId="2147483830"/>
            <pc:sldLayoutMk cId="1936376583" sldId="2147483829"/>
          </pc:sldLayoutMkLst>
        </pc:sldLayoutChg>
      </pc:sldMasterChg>
      <pc:sldMasterChg chg="add del addSldLayout delSldLayout">
        <pc:chgData name="antonio alvarez" userId="52f34af4d703ec40" providerId="Windows Live" clId="Web-{B8678747-E7A0-4635-AB61-D153F7C5D824}" dt="2021-10-06T08:42:33.106" v="204"/>
        <pc:sldMasterMkLst>
          <pc:docMk/>
          <pc:sldMasterMk cId="2934269237" sldId="2147483893"/>
        </pc:sldMasterMkLst>
        <pc:sldLayoutChg chg="add del">
          <pc:chgData name="antonio alvarez" userId="52f34af4d703ec40" providerId="Windows Live" clId="Web-{B8678747-E7A0-4635-AB61-D153F7C5D824}" dt="2021-10-06T08:42:33.106" v="204"/>
          <pc:sldLayoutMkLst>
            <pc:docMk/>
            <pc:sldMasterMk cId="2934269237" sldId="2147483893"/>
            <pc:sldLayoutMk cId="946500420" sldId="2147483882"/>
          </pc:sldLayoutMkLst>
        </pc:sldLayoutChg>
        <pc:sldLayoutChg chg="add del">
          <pc:chgData name="antonio alvarez" userId="52f34af4d703ec40" providerId="Windows Live" clId="Web-{B8678747-E7A0-4635-AB61-D153F7C5D824}" dt="2021-10-06T08:42:33.106" v="204"/>
          <pc:sldLayoutMkLst>
            <pc:docMk/>
            <pc:sldMasterMk cId="2934269237" sldId="2147483893"/>
            <pc:sldLayoutMk cId="3399770727" sldId="2147483883"/>
          </pc:sldLayoutMkLst>
        </pc:sldLayoutChg>
        <pc:sldLayoutChg chg="add del">
          <pc:chgData name="antonio alvarez" userId="52f34af4d703ec40" providerId="Windows Live" clId="Web-{B8678747-E7A0-4635-AB61-D153F7C5D824}" dt="2021-10-06T08:42:33.106" v="204"/>
          <pc:sldLayoutMkLst>
            <pc:docMk/>
            <pc:sldMasterMk cId="2934269237" sldId="2147483893"/>
            <pc:sldLayoutMk cId="1400833493" sldId="2147483884"/>
          </pc:sldLayoutMkLst>
        </pc:sldLayoutChg>
        <pc:sldLayoutChg chg="add del">
          <pc:chgData name="antonio alvarez" userId="52f34af4d703ec40" providerId="Windows Live" clId="Web-{B8678747-E7A0-4635-AB61-D153F7C5D824}" dt="2021-10-06T08:42:33.106" v="204"/>
          <pc:sldLayoutMkLst>
            <pc:docMk/>
            <pc:sldMasterMk cId="2934269237" sldId="2147483893"/>
            <pc:sldLayoutMk cId="2708250318" sldId="2147483885"/>
          </pc:sldLayoutMkLst>
        </pc:sldLayoutChg>
        <pc:sldLayoutChg chg="add del">
          <pc:chgData name="antonio alvarez" userId="52f34af4d703ec40" providerId="Windows Live" clId="Web-{B8678747-E7A0-4635-AB61-D153F7C5D824}" dt="2021-10-06T08:42:33.106" v="204"/>
          <pc:sldLayoutMkLst>
            <pc:docMk/>
            <pc:sldMasterMk cId="2934269237" sldId="2147483893"/>
            <pc:sldLayoutMk cId="150133819" sldId="2147483886"/>
          </pc:sldLayoutMkLst>
        </pc:sldLayoutChg>
        <pc:sldLayoutChg chg="add del">
          <pc:chgData name="antonio alvarez" userId="52f34af4d703ec40" providerId="Windows Live" clId="Web-{B8678747-E7A0-4635-AB61-D153F7C5D824}" dt="2021-10-06T08:42:33.106" v="204"/>
          <pc:sldLayoutMkLst>
            <pc:docMk/>
            <pc:sldMasterMk cId="2934269237" sldId="2147483893"/>
            <pc:sldLayoutMk cId="4067850252" sldId="2147483887"/>
          </pc:sldLayoutMkLst>
        </pc:sldLayoutChg>
        <pc:sldLayoutChg chg="add del">
          <pc:chgData name="antonio alvarez" userId="52f34af4d703ec40" providerId="Windows Live" clId="Web-{B8678747-E7A0-4635-AB61-D153F7C5D824}" dt="2021-10-06T08:42:33.106" v="204"/>
          <pc:sldLayoutMkLst>
            <pc:docMk/>
            <pc:sldMasterMk cId="2934269237" sldId="2147483893"/>
            <pc:sldLayoutMk cId="1382200099" sldId="2147483888"/>
          </pc:sldLayoutMkLst>
        </pc:sldLayoutChg>
        <pc:sldLayoutChg chg="add del">
          <pc:chgData name="antonio alvarez" userId="52f34af4d703ec40" providerId="Windows Live" clId="Web-{B8678747-E7A0-4635-AB61-D153F7C5D824}" dt="2021-10-06T08:42:33.106" v="204"/>
          <pc:sldLayoutMkLst>
            <pc:docMk/>
            <pc:sldMasterMk cId="2934269237" sldId="2147483893"/>
            <pc:sldLayoutMk cId="2538760470" sldId="2147483889"/>
          </pc:sldLayoutMkLst>
        </pc:sldLayoutChg>
        <pc:sldLayoutChg chg="add del">
          <pc:chgData name="antonio alvarez" userId="52f34af4d703ec40" providerId="Windows Live" clId="Web-{B8678747-E7A0-4635-AB61-D153F7C5D824}" dt="2021-10-06T08:42:33.106" v="204"/>
          <pc:sldLayoutMkLst>
            <pc:docMk/>
            <pc:sldMasterMk cId="2934269237" sldId="2147483893"/>
            <pc:sldLayoutMk cId="3993486277" sldId="2147483890"/>
          </pc:sldLayoutMkLst>
        </pc:sldLayoutChg>
        <pc:sldLayoutChg chg="add del">
          <pc:chgData name="antonio alvarez" userId="52f34af4d703ec40" providerId="Windows Live" clId="Web-{B8678747-E7A0-4635-AB61-D153F7C5D824}" dt="2021-10-06T08:42:33.106" v="204"/>
          <pc:sldLayoutMkLst>
            <pc:docMk/>
            <pc:sldMasterMk cId="2934269237" sldId="2147483893"/>
            <pc:sldLayoutMk cId="3828831341" sldId="2147483891"/>
          </pc:sldLayoutMkLst>
        </pc:sldLayoutChg>
        <pc:sldLayoutChg chg="add del">
          <pc:chgData name="antonio alvarez" userId="52f34af4d703ec40" providerId="Windows Live" clId="Web-{B8678747-E7A0-4635-AB61-D153F7C5D824}" dt="2021-10-06T08:42:33.106" v="204"/>
          <pc:sldLayoutMkLst>
            <pc:docMk/>
            <pc:sldMasterMk cId="2934269237" sldId="2147483893"/>
            <pc:sldLayoutMk cId="776494915" sldId="2147483892"/>
          </pc:sldLayoutMkLst>
        </pc:sldLayoutChg>
      </pc:sldMasterChg>
      <pc:sldMasterChg chg="add del addSldLayout delSldLayout modSldLayout">
        <pc:chgData name="antonio alvarez" userId="52f34af4d703ec40" providerId="Windows Live" clId="Web-{B8678747-E7A0-4635-AB61-D153F7C5D824}" dt="2021-10-06T08:42:33.106" v="204"/>
        <pc:sldMasterMkLst>
          <pc:docMk/>
          <pc:sldMasterMk cId="25407296" sldId="2147483894"/>
        </pc:sldMasterMkLst>
        <pc:sldLayoutChg chg="add del mod replId">
          <pc:chgData name="antonio alvarez" userId="52f34af4d703ec40" providerId="Windows Live" clId="Web-{B8678747-E7A0-4635-AB61-D153F7C5D824}" dt="2021-10-06T08:42:33.106" v="204"/>
          <pc:sldLayoutMkLst>
            <pc:docMk/>
            <pc:sldMasterMk cId="25407296" sldId="2147483894"/>
            <pc:sldLayoutMk cId="2563961765" sldId="2147483895"/>
          </pc:sldLayoutMkLst>
        </pc:sldLayoutChg>
        <pc:sldLayoutChg chg="add del mod replId">
          <pc:chgData name="antonio alvarez" userId="52f34af4d703ec40" providerId="Windows Live" clId="Web-{B8678747-E7A0-4635-AB61-D153F7C5D824}" dt="2021-10-06T08:42:33.106" v="204"/>
          <pc:sldLayoutMkLst>
            <pc:docMk/>
            <pc:sldMasterMk cId="25407296" sldId="2147483894"/>
            <pc:sldLayoutMk cId="2175252860" sldId="2147483896"/>
          </pc:sldLayoutMkLst>
        </pc:sldLayoutChg>
        <pc:sldLayoutChg chg="add del mod replId">
          <pc:chgData name="antonio alvarez" userId="52f34af4d703ec40" providerId="Windows Live" clId="Web-{B8678747-E7A0-4635-AB61-D153F7C5D824}" dt="2021-10-06T08:42:33.106" v="204"/>
          <pc:sldLayoutMkLst>
            <pc:docMk/>
            <pc:sldMasterMk cId="25407296" sldId="2147483894"/>
            <pc:sldLayoutMk cId="167493657" sldId="2147483897"/>
          </pc:sldLayoutMkLst>
        </pc:sldLayoutChg>
        <pc:sldLayoutChg chg="add del mod replId">
          <pc:chgData name="antonio alvarez" userId="52f34af4d703ec40" providerId="Windows Live" clId="Web-{B8678747-E7A0-4635-AB61-D153F7C5D824}" dt="2021-10-06T08:42:33.106" v="204"/>
          <pc:sldLayoutMkLst>
            <pc:docMk/>
            <pc:sldMasterMk cId="25407296" sldId="2147483894"/>
            <pc:sldLayoutMk cId="1447039175" sldId="2147483898"/>
          </pc:sldLayoutMkLst>
        </pc:sldLayoutChg>
        <pc:sldLayoutChg chg="add del mod replId">
          <pc:chgData name="antonio alvarez" userId="52f34af4d703ec40" providerId="Windows Live" clId="Web-{B8678747-E7A0-4635-AB61-D153F7C5D824}" dt="2021-10-06T08:42:33.106" v="204"/>
          <pc:sldLayoutMkLst>
            <pc:docMk/>
            <pc:sldMasterMk cId="25407296" sldId="2147483894"/>
            <pc:sldLayoutMk cId="2990947007" sldId="2147483899"/>
          </pc:sldLayoutMkLst>
        </pc:sldLayoutChg>
        <pc:sldLayoutChg chg="add del mod replId">
          <pc:chgData name="antonio alvarez" userId="52f34af4d703ec40" providerId="Windows Live" clId="Web-{B8678747-E7A0-4635-AB61-D153F7C5D824}" dt="2021-10-06T08:42:33.106" v="204"/>
          <pc:sldLayoutMkLst>
            <pc:docMk/>
            <pc:sldMasterMk cId="25407296" sldId="2147483894"/>
            <pc:sldLayoutMk cId="2470579382" sldId="2147483900"/>
          </pc:sldLayoutMkLst>
        </pc:sldLayoutChg>
        <pc:sldLayoutChg chg="add del mod replId">
          <pc:chgData name="antonio alvarez" userId="52f34af4d703ec40" providerId="Windows Live" clId="Web-{B8678747-E7A0-4635-AB61-D153F7C5D824}" dt="2021-10-06T08:42:33.106" v="204"/>
          <pc:sldLayoutMkLst>
            <pc:docMk/>
            <pc:sldMasterMk cId="25407296" sldId="2147483894"/>
            <pc:sldLayoutMk cId="276127037" sldId="2147483901"/>
          </pc:sldLayoutMkLst>
        </pc:sldLayoutChg>
        <pc:sldLayoutChg chg="add del mod replId">
          <pc:chgData name="antonio alvarez" userId="52f34af4d703ec40" providerId="Windows Live" clId="Web-{B8678747-E7A0-4635-AB61-D153F7C5D824}" dt="2021-10-06T08:42:33.106" v="204"/>
          <pc:sldLayoutMkLst>
            <pc:docMk/>
            <pc:sldMasterMk cId="25407296" sldId="2147483894"/>
            <pc:sldLayoutMk cId="2042364449" sldId="2147483902"/>
          </pc:sldLayoutMkLst>
        </pc:sldLayoutChg>
        <pc:sldLayoutChg chg="add del mod replId">
          <pc:chgData name="antonio alvarez" userId="52f34af4d703ec40" providerId="Windows Live" clId="Web-{B8678747-E7A0-4635-AB61-D153F7C5D824}" dt="2021-10-06T08:42:33.106" v="204"/>
          <pc:sldLayoutMkLst>
            <pc:docMk/>
            <pc:sldMasterMk cId="25407296" sldId="2147483894"/>
            <pc:sldLayoutMk cId="2978159400" sldId="2147483903"/>
          </pc:sldLayoutMkLst>
        </pc:sldLayoutChg>
        <pc:sldLayoutChg chg="add del mod replId">
          <pc:chgData name="antonio alvarez" userId="52f34af4d703ec40" providerId="Windows Live" clId="Web-{B8678747-E7A0-4635-AB61-D153F7C5D824}" dt="2021-10-06T08:42:33.106" v="204"/>
          <pc:sldLayoutMkLst>
            <pc:docMk/>
            <pc:sldMasterMk cId="25407296" sldId="2147483894"/>
            <pc:sldLayoutMk cId="3442339596" sldId="2147483904"/>
          </pc:sldLayoutMkLst>
        </pc:sldLayoutChg>
        <pc:sldLayoutChg chg="add del mod replId">
          <pc:chgData name="antonio alvarez" userId="52f34af4d703ec40" providerId="Windows Live" clId="Web-{B8678747-E7A0-4635-AB61-D153F7C5D824}" dt="2021-10-06T08:42:33.106" v="204"/>
          <pc:sldLayoutMkLst>
            <pc:docMk/>
            <pc:sldMasterMk cId="25407296" sldId="2147483894"/>
            <pc:sldLayoutMk cId="890751459" sldId="2147483905"/>
          </pc:sldLayoutMkLst>
        </pc:sldLayoutChg>
      </pc:sldMasterChg>
      <pc:sldMasterChg chg="add del addSldLayout delSldLayout modSldLayout">
        <pc:chgData name="antonio alvarez" userId="52f34af4d703ec40" providerId="Windows Live" clId="Web-{B8678747-E7A0-4635-AB61-D153F7C5D824}" dt="2021-10-06T08:41:37.636" v="201"/>
        <pc:sldMasterMkLst>
          <pc:docMk/>
          <pc:sldMasterMk cId="3447436741" sldId="2147483906"/>
        </pc:sldMasterMkLst>
        <pc:sldLayoutChg chg="add del mod replId">
          <pc:chgData name="antonio alvarez" userId="52f34af4d703ec40" providerId="Windows Live" clId="Web-{B8678747-E7A0-4635-AB61-D153F7C5D824}" dt="2021-10-06T08:41:37.636" v="201"/>
          <pc:sldLayoutMkLst>
            <pc:docMk/>
            <pc:sldMasterMk cId="3447436741" sldId="2147483906"/>
            <pc:sldLayoutMk cId="2556879256" sldId="2147483907"/>
          </pc:sldLayoutMkLst>
        </pc:sldLayoutChg>
        <pc:sldLayoutChg chg="add del mod replId">
          <pc:chgData name="antonio alvarez" userId="52f34af4d703ec40" providerId="Windows Live" clId="Web-{B8678747-E7A0-4635-AB61-D153F7C5D824}" dt="2021-10-06T08:41:37.636" v="201"/>
          <pc:sldLayoutMkLst>
            <pc:docMk/>
            <pc:sldMasterMk cId="3447436741" sldId="2147483906"/>
            <pc:sldLayoutMk cId="1730901344" sldId="2147483908"/>
          </pc:sldLayoutMkLst>
        </pc:sldLayoutChg>
        <pc:sldLayoutChg chg="add del mod replId">
          <pc:chgData name="antonio alvarez" userId="52f34af4d703ec40" providerId="Windows Live" clId="Web-{B8678747-E7A0-4635-AB61-D153F7C5D824}" dt="2021-10-06T08:41:37.636" v="201"/>
          <pc:sldLayoutMkLst>
            <pc:docMk/>
            <pc:sldMasterMk cId="3447436741" sldId="2147483906"/>
            <pc:sldLayoutMk cId="2717299250" sldId="2147483909"/>
          </pc:sldLayoutMkLst>
        </pc:sldLayoutChg>
        <pc:sldLayoutChg chg="add del mod replId">
          <pc:chgData name="antonio alvarez" userId="52f34af4d703ec40" providerId="Windows Live" clId="Web-{B8678747-E7A0-4635-AB61-D153F7C5D824}" dt="2021-10-06T08:41:37.636" v="201"/>
          <pc:sldLayoutMkLst>
            <pc:docMk/>
            <pc:sldMasterMk cId="3447436741" sldId="2147483906"/>
            <pc:sldLayoutMk cId="1000530251" sldId="2147483910"/>
          </pc:sldLayoutMkLst>
        </pc:sldLayoutChg>
        <pc:sldLayoutChg chg="add del mod replId">
          <pc:chgData name="antonio alvarez" userId="52f34af4d703ec40" providerId="Windows Live" clId="Web-{B8678747-E7A0-4635-AB61-D153F7C5D824}" dt="2021-10-06T08:41:37.636" v="201"/>
          <pc:sldLayoutMkLst>
            <pc:docMk/>
            <pc:sldMasterMk cId="3447436741" sldId="2147483906"/>
            <pc:sldLayoutMk cId="2511211672" sldId="2147483911"/>
          </pc:sldLayoutMkLst>
        </pc:sldLayoutChg>
        <pc:sldLayoutChg chg="add del mod replId">
          <pc:chgData name="antonio alvarez" userId="52f34af4d703ec40" providerId="Windows Live" clId="Web-{B8678747-E7A0-4635-AB61-D153F7C5D824}" dt="2021-10-06T08:41:37.636" v="201"/>
          <pc:sldLayoutMkLst>
            <pc:docMk/>
            <pc:sldMasterMk cId="3447436741" sldId="2147483906"/>
            <pc:sldLayoutMk cId="2319317364" sldId="2147483912"/>
          </pc:sldLayoutMkLst>
        </pc:sldLayoutChg>
        <pc:sldLayoutChg chg="add del mod replId">
          <pc:chgData name="antonio alvarez" userId="52f34af4d703ec40" providerId="Windows Live" clId="Web-{B8678747-E7A0-4635-AB61-D153F7C5D824}" dt="2021-10-06T08:41:37.636" v="201"/>
          <pc:sldLayoutMkLst>
            <pc:docMk/>
            <pc:sldMasterMk cId="3447436741" sldId="2147483906"/>
            <pc:sldLayoutMk cId="2141991004" sldId="2147483913"/>
          </pc:sldLayoutMkLst>
        </pc:sldLayoutChg>
        <pc:sldLayoutChg chg="add del mod replId">
          <pc:chgData name="antonio alvarez" userId="52f34af4d703ec40" providerId="Windows Live" clId="Web-{B8678747-E7A0-4635-AB61-D153F7C5D824}" dt="2021-10-06T08:41:37.636" v="201"/>
          <pc:sldLayoutMkLst>
            <pc:docMk/>
            <pc:sldMasterMk cId="3447436741" sldId="2147483906"/>
            <pc:sldLayoutMk cId="3799876562" sldId="2147483914"/>
          </pc:sldLayoutMkLst>
        </pc:sldLayoutChg>
        <pc:sldLayoutChg chg="add del mod replId">
          <pc:chgData name="antonio alvarez" userId="52f34af4d703ec40" providerId="Windows Live" clId="Web-{B8678747-E7A0-4635-AB61-D153F7C5D824}" dt="2021-10-06T08:41:37.636" v="201"/>
          <pc:sldLayoutMkLst>
            <pc:docMk/>
            <pc:sldMasterMk cId="3447436741" sldId="2147483906"/>
            <pc:sldLayoutMk cId="741568633" sldId="2147483915"/>
          </pc:sldLayoutMkLst>
        </pc:sldLayoutChg>
        <pc:sldLayoutChg chg="add del mod replId">
          <pc:chgData name="antonio alvarez" userId="52f34af4d703ec40" providerId="Windows Live" clId="Web-{B8678747-E7A0-4635-AB61-D153F7C5D824}" dt="2021-10-06T08:41:37.636" v="201"/>
          <pc:sldLayoutMkLst>
            <pc:docMk/>
            <pc:sldMasterMk cId="3447436741" sldId="2147483906"/>
            <pc:sldLayoutMk cId="926489473" sldId="2147483916"/>
          </pc:sldLayoutMkLst>
        </pc:sldLayoutChg>
        <pc:sldLayoutChg chg="add del mod replId">
          <pc:chgData name="antonio alvarez" userId="52f34af4d703ec40" providerId="Windows Live" clId="Web-{B8678747-E7A0-4635-AB61-D153F7C5D824}" dt="2021-10-06T08:41:37.636" v="201"/>
          <pc:sldLayoutMkLst>
            <pc:docMk/>
            <pc:sldMasterMk cId="3447436741" sldId="2147483906"/>
            <pc:sldLayoutMk cId="3654454311" sldId="2147483917"/>
          </pc:sldLayoutMkLst>
        </pc:sldLayoutChg>
      </pc:sldMasterChg>
      <pc:sldMasterChg chg="add del addSldLayout delSldLayout modSldLayout">
        <pc:chgData name="antonio alvarez" userId="52f34af4d703ec40" providerId="Windows Live" clId="Web-{B8678747-E7A0-4635-AB61-D153F7C5D824}" dt="2021-10-06T08:41:32.136" v="200"/>
        <pc:sldMasterMkLst>
          <pc:docMk/>
          <pc:sldMasterMk cId="4119909521" sldId="2147483918"/>
        </pc:sldMasterMkLst>
        <pc:sldLayoutChg chg="add del mod replId">
          <pc:chgData name="antonio alvarez" userId="52f34af4d703ec40" providerId="Windows Live" clId="Web-{B8678747-E7A0-4635-AB61-D153F7C5D824}" dt="2021-10-06T08:41:32.136" v="200"/>
          <pc:sldLayoutMkLst>
            <pc:docMk/>
            <pc:sldMasterMk cId="4119909521" sldId="2147483918"/>
            <pc:sldLayoutMk cId="1644289711" sldId="2147483919"/>
          </pc:sldLayoutMkLst>
        </pc:sldLayoutChg>
        <pc:sldLayoutChg chg="add del mod replId">
          <pc:chgData name="antonio alvarez" userId="52f34af4d703ec40" providerId="Windows Live" clId="Web-{B8678747-E7A0-4635-AB61-D153F7C5D824}" dt="2021-10-06T08:41:32.136" v="200"/>
          <pc:sldLayoutMkLst>
            <pc:docMk/>
            <pc:sldMasterMk cId="4119909521" sldId="2147483918"/>
            <pc:sldLayoutMk cId="3194727653" sldId="2147483920"/>
          </pc:sldLayoutMkLst>
        </pc:sldLayoutChg>
        <pc:sldLayoutChg chg="add del mod replId">
          <pc:chgData name="antonio alvarez" userId="52f34af4d703ec40" providerId="Windows Live" clId="Web-{B8678747-E7A0-4635-AB61-D153F7C5D824}" dt="2021-10-06T08:41:32.136" v="200"/>
          <pc:sldLayoutMkLst>
            <pc:docMk/>
            <pc:sldMasterMk cId="4119909521" sldId="2147483918"/>
            <pc:sldLayoutMk cId="1383940840" sldId="2147483921"/>
          </pc:sldLayoutMkLst>
        </pc:sldLayoutChg>
        <pc:sldLayoutChg chg="add del mod replId">
          <pc:chgData name="antonio alvarez" userId="52f34af4d703ec40" providerId="Windows Live" clId="Web-{B8678747-E7A0-4635-AB61-D153F7C5D824}" dt="2021-10-06T08:41:32.136" v="200"/>
          <pc:sldLayoutMkLst>
            <pc:docMk/>
            <pc:sldMasterMk cId="4119909521" sldId="2147483918"/>
            <pc:sldLayoutMk cId="523432175" sldId="2147483922"/>
          </pc:sldLayoutMkLst>
        </pc:sldLayoutChg>
        <pc:sldLayoutChg chg="add del mod replId">
          <pc:chgData name="antonio alvarez" userId="52f34af4d703ec40" providerId="Windows Live" clId="Web-{B8678747-E7A0-4635-AB61-D153F7C5D824}" dt="2021-10-06T08:41:32.136" v="200"/>
          <pc:sldLayoutMkLst>
            <pc:docMk/>
            <pc:sldMasterMk cId="4119909521" sldId="2147483918"/>
            <pc:sldLayoutMk cId="1647602104" sldId="2147483923"/>
          </pc:sldLayoutMkLst>
        </pc:sldLayoutChg>
        <pc:sldLayoutChg chg="add del mod replId">
          <pc:chgData name="antonio alvarez" userId="52f34af4d703ec40" providerId="Windows Live" clId="Web-{B8678747-E7A0-4635-AB61-D153F7C5D824}" dt="2021-10-06T08:41:32.136" v="200"/>
          <pc:sldLayoutMkLst>
            <pc:docMk/>
            <pc:sldMasterMk cId="4119909521" sldId="2147483918"/>
            <pc:sldLayoutMk cId="3564628516" sldId="2147483924"/>
          </pc:sldLayoutMkLst>
        </pc:sldLayoutChg>
        <pc:sldLayoutChg chg="add del mod replId">
          <pc:chgData name="antonio alvarez" userId="52f34af4d703ec40" providerId="Windows Live" clId="Web-{B8678747-E7A0-4635-AB61-D153F7C5D824}" dt="2021-10-06T08:41:32.136" v="200"/>
          <pc:sldLayoutMkLst>
            <pc:docMk/>
            <pc:sldMasterMk cId="4119909521" sldId="2147483918"/>
            <pc:sldLayoutMk cId="237777786" sldId="2147483925"/>
          </pc:sldLayoutMkLst>
        </pc:sldLayoutChg>
        <pc:sldLayoutChg chg="add del mod replId">
          <pc:chgData name="antonio alvarez" userId="52f34af4d703ec40" providerId="Windows Live" clId="Web-{B8678747-E7A0-4635-AB61-D153F7C5D824}" dt="2021-10-06T08:41:32.136" v="200"/>
          <pc:sldLayoutMkLst>
            <pc:docMk/>
            <pc:sldMasterMk cId="4119909521" sldId="2147483918"/>
            <pc:sldLayoutMk cId="312031679" sldId="2147483926"/>
          </pc:sldLayoutMkLst>
        </pc:sldLayoutChg>
        <pc:sldLayoutChg chg="add del mod replId">
          <pc:chgData name="antonio alvarez" userId="52f34af4d703ec40" providerId="Windows Live" clId="Web-{B8678747-E7A0-4635-AB61-D153F7C5D824}" dt="2021-10-06T08:41:32.136" v="200"/>
          <pc:sldLayoutMkLst>
            <pc:docMk/>
            <pc:sldMasterMk cId="4119909521" sldId="2147483918"/>
            <pc:sldLayoutMk cId="2835302432" sldId="2147483927"/>
          </pc:sldLayoutMkLst>
        </pc:sldLayoutChg>
        <pc:sldLayoutChg chg="add del mod replId">
          <pc:chgData name="antonio alvarez" userId="52f34af4d703ec40" providerId="Windows Live" clId="Web-{B8678747-E7A0-4635-AB61-D153F7C5D824}" dt="2021-10-06T08:41:32.136" v="200"/>
          <pc:sldLayoutMkLst>
            <pc:docMk/>
            <pc:sldMasterMk cId="4119909521" sldId="2147483918"/>
            <pc:sldLayoutMk cId="3075875744" sldId="2147483928"/>
          </pc:sldLayoutMkLst>
        </pc:sldLayoutChg>
        <pc:sldLayoutChg chg="add del mod replId">
          <pc:chgData name="antonio alvarez" userId="52f34af4d703ec40" providerId="Windows Live" clId="Web-{B8678747-E7A0-4635-AB61-D153F7C5D824}" dt="2021-10-06T08:41:32.136" v="200"/>
          <pc:sldLayoutMkLst>
            <pc:docMk/>
            <pc:sldMasterMk cId="4119909521" sldId="2147483918"/>
            <pc:sldLayoutMk cId="2752766310" sldId="2147483929"/>
          </pc:sldLayoutMkLst>
        </pc:sldLayoutChg>
      </pc:sldMasterChg>
      <pc:sldMasterChg chg="add del addSldLayout delSldLayout modSldLayout">
        <pc:chgData name="antonio alvarez" userId="52f34af4d703ec40" providerId="Windows Live" clId="Web-{B8678747-E7A0-4635-AB61-D153F7C5D824}" dt="2021-10-06T08:41:28.324" v="199"/>
        <pc:sldMasterMkLst>
          <pc:docMk/>
          <pc:sldMasterMk cId="301980899" sldId="2147483930"/>
        </pc:sldMasterMkLst>
        <pc:sldLayoutChg chg="add del mod replId">
          <pc:chgData name="antonio alvarez" userId="52f34af4d703ec40" providerId="Windows Live" clId="Web-{B8678747-E7A0-4635-AB61-D153F7C5D824}" dt="2021-10-06T08:41:28.324" v="199"/>
          <pc:sldLayoutMkLst>
            <pc:docMk/>
            <pc:sldMasterMk cId="301980899" sldId="2147483930"/>
            <pc:sldLayoutMk cId="555970376" sldId="2147483931"/>
          </pc:sldLayoutMkLst>
        </pc:sldLayoutChg>
        <pc:sldLayoutChg chg="add del mod replId">
          <pc:chgData name="antonio alvarez" userId="52f34af4d703ec40" providerId="Windows Live" clId="Web-{B8678747-E7A0-4635-AB61-D153F7C5D824}" dt="2021-10-06T08:41:28.324" v="199"/>
          <pc:sldLayoutMkLst>
            <pc:docMk/>
            <pc:sldMasterMk cId="301980899" sldId="2147483930"/>
            <pc:sldLayoutMk cId="1328882894" sldId="2147483932"/>
          </pc:sldLayoutMkLst>
        </pc:sldLayoutChg>
        <pc:sldLayoutChg chg="add del mod replId">
          <pc:chgData name="antonio alvarez" userId="52f34af4d703ec40" providerId="Windows Live" clId="Web-{B8678747-E7A0-4635-AB61-D153F7C5D824}" dt="2021-10-06T08:41:28.324" v="199"/>
          <pc:sldLayoutMkLst>
            <pc:docMk/>
            <pc:sldMasterMk cId="301980899" sldId="2147483930"/>
            <pc:sldLayoutMk cId="2250504803" sldId="2147483933"/>
          </pc:sldLayoutMkLst>
        </pc:sldLayoutChg>
        <pc:sldLayoutChg chg="add del mod replId">
          <pc:chgData name="antonio alvarez" userId="52f34af4d703ec40" providerId="Windows Live" clId="Web-{B8678747-E7A0-4635-AB61-D153F7C5D824}" dt="2021-10-06T08:41:28.324" v="199"/>
          <pc:sldLayoutMkLst>
            <pc:docMk/>
            <pc:sldMasterMk cId="301980899" sldId="2147483930"/>
            <pc:sldLayoutMk cId="3393385493" sldId="2147483934"/>
          </pc:sldLayoutMkLst>
        </pc:sldLayoutChg>
        <pc:sldLayoutChg chg="add del mod replId">
          <pc:chgData name="antonio alvarez" userId="52f34af4d703ec40" providerId="Windows Live" clId="Web-{B8678747-E7A0-4635-AB61-D153F7C5D824}" dt="2021-10-06T08:41:28.324" v="199"/>
          <pc:sldLayoutMkLst>
            <pc:docMk/>
            <pc:sldMasterMk cId="301980899" sldId="2147483930"/>
            <pc:sldLayoutMk cId="221010436" sldId="2147483935"/>
          </pc:sldLayoutMkLst>
        </pc:sldLayoutChg>
        <pc:sldLayoutChg chg="add del mod replId">
          <pc:chgData name="antonio alvarez" userId="52f34af4d703ec40" providerId="Windows Live" clId="Web-{B8678747-E7A0-4635-AB61-D153F7C5D824}" dt="2021-10-06T08:41:28.324" v="199"/>
          <pc:sldLayoutMkLst>
            <pc:docMk/>
            <pc:sldMasterMk cId="301980899" sldId="2147483930"/>
            <pc:sldLayoutMk cId="2167924649" sldId="2147483936"/>
          </pc:sldLayoutMkLst>
        </pc:sldLayoutChg>
        <pc:sldLayoutChg chg="add del mod replId">
          <pc:chgData name="antonio alvarez" userId="52f34af4d703ec40" providerId="Windows Live" clId="Web-{B8678747-E7A0-4635-AB61-D153F7C5D824}" dt="2021-10-06T08:41:28.324" v="199"/>
          <pc:sldLayoutMkLst>
            <pc:docMk/>
            <pc:sldMasterMk cId="301980899" sldId="2147483930"/>
            <pc:sldLayoutMk cId="3408145813" sldId="2147483937"/>
          </pc:sldLayoutMkLst>
        </pc:sldLayoutChg>
        <pc:sldLayoutChg chg="add del mod replId">
          <pc:chgData name="antonio alvarez" userId="52f34af4d703ec40" providerId="Windows Live" clId="Web-{B8678747-E7A0-4635-AB61-D153F7C5D824}" dt="2021-10-06T08:41:28.324" v="199"/>
          <pc:sldLayoutMkLst>
            <pc:docMk/>
            <pc:sldMasterMk cId="301980899" sldId="2147483930"/>
            <pc:sldLayoutMk cId="1080406645" sldId="2147483938"/>
          </pc:sldLayoutMkLst>
        </pc:sldLayoutChg>
        <pc:sldLayoutChg chg="add del mod replId">
          <pc:chgData name="antonio alvarez" userId="52f34af4d703ec40" providerId="Windows Live" clId="Web-{B8678747-E7A0-4635-AB61-D153F7C5D824}" dt="2021-10-06T08:41:28.324" v="199"/>
          <pc:sldLayoutMkLst>
            <pc:docMk/>
            <pc:sldMasterMk cId="301980899" sldId="2147483930"/>
            <pc:sldLayoutMk cId="2904653650" sldId="2147483939"/>
          </pc:sldLayoutMkLst>
        </pc:sldLayoutChg>
        <pc:sldLayoutChg chg="add del mod replId">
          <pc:chgData name="antonio alvarez" userId="52f34af4d703ec40" providerId="Windows Live" clId="Web-{B8678747-E7A0-4635-AB61-D153F7C5D824}" dt="2021-10-06T08:41:28.324" v="199"/>
          <pc:sldLayoutMkLst>
            <pc:docMk/>
            <pc:sldMasterMk cId="301980899" sldId="2147483930"/>
            <pc:sldLayoutMk cId="3321796122" sldId="2147483940"/>
          </pc:sldLayoutMkLst>
        </pc:sldLayoutChg>
        <pc:sldLayoutChg chg="add del mod replId">
          <pc:chgData name="antonio alvarez" userId="52f34af4d703ec40" providerId="Windows Live" clId="Web-{B8678747-E7A0-4635-AB61-D153F7C5D824}" dt="2021-10-06T08:41:28.324" v="199"/>
          <pc:sldLayoutMkLst>
            <pc:docMk/>
            <pc:sldMasterMk cId="301980899" sldId="2147483930"/>
            <pc:sldLayoutMk cId="116651816" sldId="2147483941"/>
          </pc:sldLayoutMkLst>
        </pc:sldLayoutChg>
      </pc:sldMasterChg>
      <pc:sldMasterChg chg="add del addSldLayout delSldLayout modSldLayout">
        <pc:chgData name="antonio alvarez" userId="52f34af4d703ec40" providerId="Windows Live" clId="Web-{B8678747-E7A0-4635-AB61-D153F7C5D824}" dt="2021-10-06T08:41:24.871" v="198"/>
        <pc:sldMasterMkLst>
          <pc:docMk/>
          <pc:sldMasterMk cId="2454208170" sldId="2147483942"/>
        </pc:sldMasterMkLst>
        <pc:sldLayoutChg chg="add del mod replId">
          <pc:chgData name="antonio alvarez" userId="52f34af4d703ec40" providerId="Windows Live" clId="Web-{B8678747-E7A0-4635-AB61-D153F7C5D824}" dt="2021-10-06T08:41:24.871" v="198"/>
          <pc:sldLayoutMkLst>
            <pc:docMk/>
            <pc:sldMasterMk cId="2454208170" sldId="2147483942"/>
            <pc:sldLayoutMk cId="250877451" sldId="2147483943"/>
          </pc:sldLayoutMkLst>
        </pc:sldLayoutChg>
        <pc:sldLayoutChg chg="add del mod replId">
          <pc:chgData name="antonio alvarez" userId="52f34af4d703ec40" providerId="Windows Live" clId="Web-{B8678747-E7A0-4635-AB61-D153F7C5D824}" dt="2021-10-06T08:41:24.871" v="198"/>
          <pc:sldLayoutMkLst>
            <pc:docMk/>
            <pc:sldMasterMk cId="2454208170" sldId="2147483942"/>
            <pc:sldLayoutMk cId="260255135" sldId="2147483944"/>
          </pc:sldLayoutMkLst>
        </pc:sldLayoutChg>
        <pc:sldLayoutChg chg="add del mod replId">
          <pc:chgData name="antonio alvarez" userId="52f34af4d703ec40" providerId="Windows Live" clId="Web-{B8678747-E7A0-4635-AB61-D153F7C5D824}" dt="2021-10-06T08:41:24.871" v="198"/>
          <pc:sldLayoutMkLst>
            <pc:docMk/>
            <pc:sldMasterMk cId="2454208170" sldId="2147483942"/>
            <pc:sldLayoutMk cId="1897519773" sldId="2147483945"/>
          </pc:sldLayoutMkLst>
        </pc:sldLayoutChg>
        <pc:sldLayoutChg chg="add del mod replId">
          <pc:chgData name="antonio alvarez" userId="52f34af4d703ec40" providerId="Windows Live" clId="Web-{B8678747-E7A0-4635-AB61-D153F7C5D824}" dt="2021-10-06T08:41:24.871" v="198"/>
          <pc:sldLayoutMkLst>
            <pc:docMk/>
            <pc:sldMasterMk cId="2454208170" sldId="2147483942"/>
            <pc:sldLayoutMk cId="2099278441" sldId="2147483946"/>
          </pc:sldLayoutMkLst>
        </pc:sldLayoutChg>
        <pc:sldLayoutChg chg="add del mod replId">
          <pc:chgData name="antonio alvarez" userId="52f34af4d703ec40" providerId="Windows Live" clId="Web-{B8678747-E7A0-4635-AB61-D153F7C5D824}" dt="2021-10-06T08:41:24.871" v="198"/>
          <pc:sldLayoutMkLst>
            <pc:docMk/>
            <pc:sldMasterMk cId="2454208170" sldId="2147483942"/>
            <pc:sldLayoutMk cId="1675320738" sldId="2147483947"/>
          </pc:sldLayoutMkLst>
        </pc:sldLayoutChg>
        <pc:sldLayoutChg chg="add del mod replId">
          <pc:chgData name="antonio alvarez" userId="52f34af4d703ec40" providerId="Windows Live" clId="Web-{B8678747-E7A0-4635-AB61-D153F7C5D824}" dt="2021-10-06T08:41:24.871" v="198"/>
          <pc:sldLayoutMkLst>
            <pc:docMk/>
            <pc:sldMasterMk cId="2454208170" sldId="2147483942"/>
            <pc:sldLayoutMk cId="3825384352" sldId="2147483948"/>
          </pc:sldLayoutMkLst>
        </pc:sldLayoutChg>
        <pc:sldLayoutChg chg="add del mod replId">
          <pc:chgData name="antonio alvarez" userId="52f34af4d703ec40" providerId="Windows Live" clId="Web-{B8678747-E7A0-4635-AB61-D153F7C5D824}" dt="2021-10-06T08:41:24.871" v="198"/>
          <pc:sldLayoutMkLst>
            <pc:docMk/>
            <pc:sldMasterMk cId="2454208170" sldId="2147483942"/>
            <pc:sldLayoutMk cId="2952868197" sldId="2147483949"/>
          </pc:sldLayoutMkLst>
        </pc:sldLayoutChg>
        <pc:sldLayoutChg chg="add del mod replId">
          <pc:chgData name="antonio alvarez" userId="52f34af4d703ec40" providerId="Windows Live" clId="Web-{B8678747-E7A0-4635-AB61-D153F7C5D824}" dt="2021-10-06T08:41:24.871" v="198"/>
          <pc:sldLayoutMkLst>
            <pc:docMk/>
            <pc:sldMasterMk cId="2454208170" sldId="2147483942"/>
            <pc:sldLayoutMk cId="1898524796" sldId="2147483950"/>
          </pc:sldLayoutMkLst>
        </pc:sldLayoutChg>
        <pc:sldLayoutChg chg="add del mod replId">
          <pc:chgData name="antonio alvarez" userId="52f34af4d703ec40" providerId="Windows Live" clId="Web-{B8678747-E7A0-4635-AB61-D153F7C5D824}" dt="2021-10-06T08:41:24.871" v="198"/>
          <pc:sldLayoutMkLst>
            <pc:docMk/>
            <pc:sldMasterMk cId="2454208170" sldId="2147483942"/>
            <pc:sldLayoutMk cId="4060546423" sldId="2147483951"/>
          </pc:sldLayoutMkLst>
        </pc:sldLayoutChg>
        <pc:sldLayoutChg chg="add del mod replId">
          <pc:chgData name="antonio alvarez" userId="52f34af4d703ec40" providerId="Windows Live" clId="Web-{B8678747-E7A0-4635-AB61-D153F7C5D824}" dt="2021-10-06T08:41:24.871" v="198"/>
          <pc:sldLayoutMkLst>
            <pc:docMk/>
            <pc:sldMasterMk cId="2454208170" sldId="2147483942"/>
            <pc:sldLayoutMk cId="215168086" sldId="2147483952"/>
          </pc:sldLayoutMkLst>
        </pc:sldLayoutChg>
        <pc:sldLayoutChg chg="add del mod replId">
          <pc:chgData name="antonio alvarez" userId="52f34af4d703ec40" providerId="Windows Live" clId="Web-{B8678747-E7A0-4635-AB61-D153F7C5D824}" dt="2021-10-06T08:41:24.871" v="198"/>
          <pc:sldLayoutMkLst>
            <pc:docMk/>
            <pc:sldMasterMk cId="2454208170" sldId="2147483942"/>
            <pc:sldLayoutMk cId="2858706638" sldId="2147483953"/>
          </pc:sldLayoutMkLst>
        </pc:sldLayoutChg>
      </pc:sldMasterChg>
    </pc:docChg>
  </pc:docChgLst>
  <pc:docChgLst>
    <pc:chgData name="antonio alvarez" userId="52f34af4d703ec40" providerId="Windows Live" clId="Web-{693A459A-8E87-449A-A55B-2B8A49FBFE0B}"/>
    <pc:docChg chg="modSld addMainMaster delMainMaster">
      <pc:chgData name="antonio alvarez" userId="52f34af4d703ec40" providerId="Windows Live" clId="Web-{693A459A-8E87-449A-A55B-2B8A49FBFE0B}" dt="2021-10-06T08:19:59.326" v="47" actId="20577"/>
      <pc:docMkLst>
        <pc:docMk/>
      </pc:docMkLst>
      <pc:sldChg chg="addSp delSp modSp mod setBg modClrScheme addAnim delAnim chgLayout">
        <pc:chgData name="antonio alvarez" userId="52f34af4d703ec40" providerId="Windows Live" clId="Web-{693A459A-8E87-449A-A55B-2B8A49FBFE0B}" dt="2021-10-06T08:19:59.326" v="47" actId="20577"/>
        <pc:sldMkLst>
          <pc:docMk/>
          <pc:sldMk cId="2406273178" sldId="256"/>
        </pc:sldMkLst>
        <pc:spChg chg="mod">
          <ac:chgData name="antonio alvarez" userId="52f34af4d703ec40" providerId="Windows Live" clId="Web-{693A459A-8E87-449A-A55B-2B8A49FBFE0B}" dt="2021-10-06T08:19:44.685" v="45"/>
          <ac:spMkLst>
            <pc:docMk/>
            <pc:sldMk cId="2406273178" sldId="256"/>
            <ac:spMk id="2" creationId="{00000000-0000-0000-0000-000000000000}"/>
          </ac:spMkLst>
        </pc:spChg>
        <pc:spChg chg="mod">
          <ac:chgData name="antonio alvarez" userId="52f34af4d703ec40" providerId="Windows Live" clId="Web-{693A459A-8E87-449A-A55B-2B8A49FBFE0B}" dt="2021-10-06T08:19:59.326" v="47" actId="20577"/>
          <ac:spMkLst>
            <pc:docMk/>
            <pc:sldMk cId="2406273178" sldId="256"/>
            <ac:spMk id="3" creationId="{00000000-0000-0000-0000-000000000000}"/>
          </ac:spMkLst>
        </pc:spChg>
        <pc:spChg chg="add del">
          <ac:chgData name="antonio alvarez" userId="52f34af4d703ec40" providerId="Windows Live" clId="Web-{693A459A-8E87-449A-A55B-2B8A49FBFE0B}" dt="2021-10-06T08:19:15.746" v="34"/>
          <ac:spMkLst>
            <pc:docMk/>
            <pc:sldMk cId="2406273178" sldId="256"/>
            <ac:spMk id="5" creationId="{0247FD0E-C93A-490E-9994-C79DC8977165}"/>
          </ac:spMkLst>
        </pc:spChg>
        <pc:spChg chg="add del">
          <ac:chgData name="antonio alvarez" userId="52f34af4d703ec40" providerId="Windows Live" clId="Web-{693A459A-8E87-449A-A55B-2B8A49FBFE0B}" dt="2021-10-06T08:19:15.746" v="34"/>
          <ac:spMkLst>
            <pc:docMk/>
            <pc:sldMk cId="2406273178" sldId="256"/>
            <ac:spMk id="6" creationId="{AD77B2DF-AF44-4996-BBFD-5DF9162BE4B2}"/>
          </ac:spMkLst>
        </pc:spChg>
        <pc:spChg chg="add del">
          <ac:chgData name="antonio alvarez" userId="52f34af4d703ec40" providerId="Windows Live" clId="Web-{693A459A-8E87-449A-A55B-2B8A49FBFE0B}" dt="2021-10-06T08:19:21.418" v="36"/>
          <ac:spMkLst>
            <pc:docMk/>
            <pc:sldMk cId="2406273178" sldId="256"/>
            <ac:spMk id="7" creationId="{D690F001-2D75-4EFE-805F-3E6954B7565B}"/>
          </ac:spMkLst>
        </pc:spChg>
        <pc:spChg chg="add del">
          <ac:chgData name="antonio alvarez" userId="52f34af4d703ec40" providerId="Windows Live" clId="Web-{693A459A-8E87-449A-A55B-2B8A49FBFE0B}" dt="2021-10-06T08:18:58.557" v="32"/>
          <ac:spMkLst>
            <pc:docMk/>
            <pc:sldMk cId="2406273178" sldId="256"/>
            <ac:spMk id="8" creationId="{085C3B91-CB76-463A-BA96-A849DB47DA03}"/>
          </ac:spMkLst>
        </pc:spChg>
        <pc:spChg chg="add del">
          <ac:chgData name="antonio alvarez" userId="52f34af4d703ec40" providerId="Windows Live" clId="Web-{693A459A-8E87-449A-A55B-2B8A49FBFE0B}" dt="2021-10-06T08:19:21.418" v="36"/>
          <ac:spMkLst>
            <pc:docMk/>
            <pc:sldMk cId="2406273178" sldId="256"/>
            <ac:spMk id="9" creationId="{8C6F7DA8-FD92-4ACF-9932-BF007E32A609}"/>
          </ac:spMkLst>
        </pc:spChg>
        <pc:spChg chg="add del">
          <ac:chgData name="antonio alvarez" userId="52f34af4d703ec40" providerId="Windows Live" clId="Web-{693A459A-8E87-449A-A55B-2B8A49FBFE0B}" dt="2021-10-06T08:18:58.557" v="32"/>
          <ac:spMkLst>
            <pc:docMk/>
            <pc:sldMk cId="2406273178" sldId="256"/>
            <ac:spMk id="10" creationId="{089E8585-45A1-4AA4-AB3B-ACD264D506F5}"/>
          </ac:spMkLst>
        </pc:spChg>
        <pc:spChg chg="add del">
          <ac:chgData name="antonio alvarez" userId="52f34af4d703ec40" providerId="Windows Live" clId="Web-{693A459A-8E87-449A-A55B-2B8A49FBFE0B}" dt="2021-10-06T08:19:21.418" v="36"/>
          <ac:spMkLst>
            <pc:docMk/>
            <pc:sldMk cId="2406273178" sldId="256"/>
            <ac:spMk id="11" creationId="{4F76F7D6-E5D2-44FA-B1FA-A1A61DF18E88}"/>
          </ac:spMkLst>
        </pc:spChg>
        <pc:spChg chg="add del">
          <ac:chgData name="antonio alvarez" userId="52f34af4d703ec40" providerId="Windows Live" clId="Web-{693A459A-8E87-449A-A55B-2B8A49FBFE0B}" dt="2021-10-06T08:19:15.746" v="34"/>
          <ac:spMkLst>
            <pc:docMk/>
            <pc:sldMk cId="2406273178" sldId="256"/>
            <ac:spMk id="12" creationId="{FF6BECB9-A7FC-400F-8502-97A13BB879D2}"/>
          </ac:spMkLst>
        </pc:spChg>
        <pc:spChg chg="add del">
          <ac:chgData name="antonio alvarez" userId="52f34af4d703ec40" providerId="Windows Live" clId="Web-{693A459A-8E87-449A-A55B-2B8A49FBFE0B}" dt="2021-10-06T08:19:31.434" v="38"/>
          <ac:spMkLst>
            <pc:docMk/>
            <pc:sldMk cId="2406273178" sldId="256"/>
            <ac:spMk id="13" creationId="{26B0FCFA-8A2E-4F10-87BD-34565BD7C39F}"/>
          </ac:spMkLst>
        </pc:spChg>
        <pc:spChg chg="add del">
          <ac:chgData name="antonio alvarez" userId="52f34af4d703ec40" providerId="Windows Live" clId="Web-{693A459A-8E87-449A-A55B-2B8A49FBFE0B}" dt="2021-10-06T08:19:21.418" v="36"/>
          <ac:spMkLst>
            <pc:docMk/>
            <pc:sldMk cId="2406273178" sldId="256"/>
            <ac:spMk id="14" creationId="{671E2FB4-7344-4400-973C-C4E1D46C1566}"/>
          </ac:spMkLst>
        </pc:spChg>
        <pc:spChg chg="add del">
          <ac:chgData name="antonio alvarez" userId="52f34af4d703ec40" providerId="Windows Live" clId="Web-{693A459A-8E87-449A-A55B-2B8A49FBFE0B}" dt="2021-10-06T08:19:31.434" v="38"/>
          <ac:spMkLst>
            <pc:docMk/>
            <pc:sldMk cId="2406273178" sldId="256"/>
            <ac:spMk id="15" creationId="{32DA72A5-2775-4FE6-9A97-1C8DEE0E06C2}"/>
          </ac:spMkLst>
        </pc:spChg>
        <pc:spChg chg="add del">
          <ac:chgData name="antonio alvarez" userId="52f34af4d703ec40" providerId="Windows Live" clId="Web-{693A459A-8E87-449A-A55B-2B8A49FBFE0B}" dt="2021-10-06T08:19:36.966" v="42"/>
          <ac:spMkLst>
            <pc:docMk/>
            <pc:sldMk cId="2406273178" sldId="256"/>
            <ac:spMk id="18" creationId="{6C8586D2-469F-400A-AEA2-B4413CA533AB}"/>
          </ac:spMkLst>
        </pc:spChg>
        <pc:spChg chg="add del">
          <ac:chgData name="antonio alvarez" userId="52f34af4d703ec40" providerId="Windows Live" clId="Web-{693A459A-8E87-449A-A55B-2B8A49FBFE0B}" dt="2021-10-06T08:19:36.966" v="42"/>
          <ac:spMkLst>
            <pc:docMk/>
            <pc:sldMk cId="2406273178" sldId="256"/>
            <ac:spMk id="19" creationId="{6879FBB7-D723-4E8D-8F7A-1CA33250B45A}"/>
          </ac:spMkLst>
        </pc:spChg>
        <pc:spChg chg="add">
          <ac:chgData name="antonio alvarez" userId="52f34af4d703ec40" providerId="Windows Live" clId="Web-{693A459A-8E87-449A-A55B-2B8A49FBFE0B}" dt="2021-10-06T08:19:44.685" v="45"/>
          <ac:spMkLst>
            <pc:docMk/>
            <pc:sldMk cId="2406273178" sldId="256"/>
            <ac:spMk id="20" creationId="{328C565D-A991-4381-AC37-76A58A4A128F}"/>
          </ac:spMkLst>
        </pc:spChg>
        <pc:spChg chg="add">
          <ac:chgData name="antonio alvarez" userId="52f34af4d703ec40" providerId="Windows Live" clId="Web-{693A459A-8E87-449A-A55B-2B8A49FBFE0B}" dt="2021-10-06T08:19:44.685" v="45"/>
          <ac:spMkLst>
            <pc:docMk/>
            <pc:sldMk cId="2406273178" sldId="256"/>
            <ac:spMk id="21" creationId="{B7180431-F4DE-415D-BCBB-9316423C37C1}"/>
          </ac:spMkLst>
        </pc:spChg>
        <pc:spChg chg="add">
          <ac:chgData name="antonio alvarez" userId="52f34af4d703ec40" providerId="Windows Live" clId="Web-{693A459A-8E87-449A-A55B-2B8A49FBFE0B}" dt="2021-10-06T08:19:44.685" v="45"/>
          <ac:spMkLst>
            <pc:docMk/>
            <pc:sldMk cId="2406273178" sldId="256"/>
            <ac:spMk id="22" creationId="{EEABD997-5EF9-4E9B-AFBB-F6DFAAF3ADF0}"/>
          </ac:spMkLst>
        </pc:spChg>
        <pc:spChg chg="add">
          <ac:chgData name="antonio alvarez" userId="52f34af4d703ec40" providerId="Windows Live" clId="Web-{693A459A-8E87-449A-A55B-2B8A49FBFE0B}" dt="2021-10-06T08:19:44.685" v="45"/>
          <ac:spMkLst>
            <pc:docMk/>
            <pc:sldMk cId="2406273178" sldId="256"/>
            <ac:spMk id="23" creationId="{E9AB5EE6-A047-4B18-B998-D46DF3CC36FE}"/>
          </ac:spMkLst>
        </pc:spChg>
        <pc:spChg chg="add del">
          <ac:chgData name="antonio alvarez" userId="52f34af4d703ec40" providerId="Windows Live" clId="Web-{693A459A-8E87-449A-A55B-2B8A49FBFE0B}" dt="2021-10-06T08:19:44.638" v="44"/>
          <ac:spMkLst>
            <pc:docMk/>
            <pc:sldMk cId="2406273178" sldId="256"/>
            <ac:spMk id="95" creationId="{CA5B2A81-2C8E-4963-AFD4-E539D168B475}"/>
          </ac:spMkLst>
        </pc:spChg>
        <pc:grpChg chg="add del">
          <ac:chgData name="antonio alvarez" userId="52f34af4d703ec40" providerId="Windows Live" clId="Web-{693A459A-8E87-449A-A55B-2B8A49FBFE0B}" dt="2021-10-06T08:19:44.638" v="44"/>
          <ac:grpSpMkLst>
            <pc:docMk/>
            <pc:sldMk cId="2406273178" sldId="256"/>
            <ac:grpSpMk id="97" creationId="{466BD917-8B7F-425F-B73C-5B9A2F1C12CF}"/>
          </ac:grpSpMkLst>
        </pc:grpChg>
        <pc:picChg chg="add del">
          <ac:chgData name="antonio alvarez" userId="52f34af4d703ec40" providerId="Windows Live" clId="Web-{693A459A-8E87-449A-A55B-2B8A49FBFE0B}" dt="2021-10-06T08:19:31.434" v="38"/>
          <ac:picMkLst>
            <pc:docMk/>
            <pc:sldMk cId="2406273178" sldId="256"/>
            <ac:picMk id="16" creationId="{28966E53-3C41-4F5A-A432-755BFE5D7567}"/>
          </ac:picMkLst>
        </pc:picChg>
        <pc:picChg chg="add del">
          <ac:chgData name="antonio alvarez" userId="52f34af4d703ec40" providerId="Windows Live" clId="Web-{693A459A-8E87-449A-A55B-2B8A49FBFE0B}" dt="2021-10-06T08:19:31.434" v="38"/>
          <ac:picMkLst>
            <pc:docMk/>
            <pc:sldMk cId="2406273178" sldId="256"/>
            <ac:picMk id="17" creationId="{D47F75BB-A3CB-4161-B316-A2A9C88F72D2}"/>
          </ac:picMkLst>
        </pc:picChg>
        <pc:cxnChg chg="add del">
          <ac:chgData name="antonio alvarez" userId="52f34af4d703ec40" providerId="Windows Live" clId="Web-{693A459A-8E87-449A-A55B-2B8A49FBFE0B}" dt="2021-10-06T08:19:44.638" v="44"/>
          <ac:cxnSpMkLst>
            <pc:docMk/>
            <pc:sldMk cId="2406273178" sldId="256"/>
            <ac:cxnSpMk id="96" creationId="{ADEE229A-FA2F-41CD-AB19-7E8FA9B69776}"/>
          </ac:cxnSpMkLst>
        </pc:cxnChg>
      </pc:sldChg>
      <pc:sldMasterChg chg="add del addSldLayout delSldLayout">
        <pc:chgData name="antonio alvarez" userId="52f34af4d703ec40" providerId="Windows Live" clId="Web-{693A459A-8E87-449A-A55B-2B8A49FBFE0B}" dt="2021-10-06T08:19:44.685" v="45"/>
        <pc:sldMasterMkLst>
          <pc:docMk/>
          <pc:sldMasterMk cId="2933118997" sldId="2147483648"/>
        </pc:sldMasterMkLst>
        <pc:sldLayoutChg chg="add del">
          <pc:chgData name="antonio alvarez" userId="52f34af4d703ec40" providerId="Windows Live" clId="Web-{693A459A-8E87-449A-A55B-2B8A49FBFE0B}" dt="2021-10-06T08:19:44.685" v="45"/>
          <pc:sldLayoutMkLst>
            <pc:docMk/>
            <pc:sldMasterMk cId="2933118997" sldId="2147483648"/>
            <pc:sldLayoutMk cId="2288191458" sldId="2147483649"/>
          </pc:sldLayoutMkLst>
        </pc:sldLayoutChg>
        <pc:sldLayoutChg chg="add del">
          <pc:chgData name="antonio alvarez" userId="52f34af4d703ec40" providerId="Windows Live" clId="Web-{693A459A-8E87-449A-A55B-2B8A49FBFE0B}" dt="2021-10-06T08:19:44.685" v="45"/>
          <pc:sldLayoutMkLst>
            <pc:docMk/>
            <pc:sldMasterMk cId="2933118997" sldId="2147483648"/>
            <pc:sldLayoutMk cId="3398174421" sldId="2147483650"/>
          </pc:sldLayoutMkLst>
        </pc:sldLayoutChg>
        <pc:sldLayoutChg chg="add del">
          <pc:chgData name="antonio alvarez" userId="52f34af4d703ec40" providerId="Windows Live" clId="Web-{693A459A-8E87-449A-A55B-2B8A49FBFE0B}" dt="2021-10-06T08:19:44.685" v="45"/>
          <pc:sldLayoutMkLst>
            <pc:docMk/>
            <pc:sldMasterMk cId="2933118997" sldId="2147483648"/>
            <pc:sldLayoutMk cId="2339700568" sldId="2147483651"/>
          </pc:sldLayoutMkLst>
        </pc:sldLayoutChg>
        <pc:sldLayoutChg chg="add del">
          <pc:chgData name="antonio alvarez" userId="52f34af4d703ec40" providerId="Windows Live" clId="Web-{693A459A-8E87-449A-A55B-2B8A49FBFE0B}" dt="2021-10-06T08:19:44.685" v="45"/>
          <pc:sldLayoutMkLst>
            <pc:docMk/>
            <pc:sldMasterMk cId="2933118997" sldId="2147483648"/>
            <pc:sldLayoutMk cId="979029867" sldId="2147483652"/>
          </pc:sldLayoutMkLst>
        </pc:sldLayoutChg>
        <pc:sldLayoutChg chg="add del">
          <pc:chgData name="antonio alvarez" userId="52f34af4d703ec40" providerId="Windows Live" clId="Web-{693A459A-8E87-449A-A55B-2B8A49FBFE0B}" dt="2021-10-06T08:19:44.685" v="45"/>
          <pc:sldLayoutMkLst>
            <pc:docMk/>
            <pc:sldMasterMk cId="2933118997" sldId="2147483648"/>
            <pc:sldLayoutMk cId="1752394269" sldId="2147483653"/>
          </pc:sldLayoutMkLst>
        </pc:sldLayoutChg>
        <pc:sldLayoutChg chg="add del">
          <pc:chgData name="antonio alvarez" userId="52f34af4d703ec40" providerId="Windows Live" clId="Web-{693A459A-8E87-449A-A55B-2B8A49FBFE0B}" dt="2021-10-06T08:19:44.685" v="45"/>
          <pc:sldLayoutMkLst>
            <pc:docMk/>
            <pc:sldMasterMk cId="2933118997" sldId="2147483648"/>
            <pc:sldLayoutMk cId="3630658609" sldId="2147483654"/>
          </pc:sldLayoutMkLst>
        </pc:sldLayoutChg>
        <pc:sldLayoutChg chg="add del">
          <pc:chgData name="antonio alvarez" userId="52f34af4d703ec40" providerId="Windows Live" clId="Web-{693A459A-8E87-449A-A55B-2B8A49FBFE0B}" dt="2021-10-06T08:19:44.685" v="45"/>
          <pc:sldLayoutMkLst>
            <pc:docMk/>
            <pc:sldMasterMk cId="2933118997" sldId="2147483648"/>
            <pc:sldLayoutMk cId="3682375612" sldId="2147483655"/>
          </pc:sldLayoutMkLst>
        </pc:sldLayoutChg>
        <pc:sldLayoutChg chg="add del">
          <pc:chgData name="antonio alvarez" userId="52f34af4d703ec40" providerId="Windows Live" clId="Web-{693A459A-8E87-449A-A55B-2B8A49FBFE0B}" dt="2021-10-06T08:19:44.685" v="45"/>
          <pc:sldLayoutMkLst>
            <pc:docMk/>
            <pc:sldMasterMk cId="2933118997" sldId="2147483648"/>
            <pc:sldLayoutMk cId="1360449816" sldId="2147483656"/>
          </pc:sldLayoutMkLst>
        </pc:sldLayoutChg>
        <pc:sldLayoutChg chg="add del">
          <pc:chgData name="antonio alvarez" userId="52f34af4d703ec40" providerId="Windows Live" clId="Web-{693A459A-8E87-449A-A55B-2B8A49FBFE0B}" dt="2021-10-06T08:19:44.685" v="45"/>
          <pc:sldLayoutMkLst>
            <pc:docMk/>
            <pc:sldMasterMk cId="2933118997" sldId="2147483648"/>
            <pc:sldLayoutMk cId="383603595" sldId="2147483657"/>
          </pc:sldLayoutMkLst>
        </pc:sldLayoutChg>
        <pc:sldLayoutChg chg="add del">
          <pc:chgData name="antonio alvarez" userId="52f34af4d703ec40" providerId="Windows Live" clId="Web-{693A459A-8E87-449A-A55B-2B8A49FBFE0B}" dt="2021-10-06T08:19:44.685" v="45"/>
          <pc:sldLayoutMkLst>
            <pc:docMk/>
            <pc:sldMasterMk cId="2933118997" sldId="2147483648"/>
            <pc:sldLayoutMk cId="541863252" sldId="2147483658"/>
          </pc:sldLayoutMkLst>
        </pc:sldLayoutChg>
        <pc:sldLayoutChg chg="add del">
          <pc:chgData name="antonio alvarez" userId="52f34af4d703ec40" providerId="Windows Live" clId="Web-{693A459A-8E87-449A-A55B-2B8A49FBFE0B}" dt="2021-10-06T08:19:44.685" v="45"/>
          <pc:sldLayoutMkLst>
            <pc:docMk/>
            <pc:sldMasterMk cId="2933118997" sldId="2147483648"/>
            <pc:sldLayoutMk cId="2215096201" sldId="2147483659"/>
          </pc:sldLayoutMkLst>
        </pc:sldLayoutChg>
      </pc:sldMasterChg>
      <pc:sldMasterChg chg="add del addSldLayout delSldLayout">
        <pc:chgData name="antonio alvarez" userId="52f34af4d703ec40" providerId="Windows Live" clId="Web-{693A459A-8E87-449A-A55B-2B8A49FBFE0B}" dt="2021-10-06T08:19:36.966" v="42"/>
        <pc:sldMasterMkLst>
          <pc:docMk/>
          <pc:sldMasterMk cId="4197545441" sldId="2147483673"/>
        </pc:sldMasterMkLst>
        <pc:sldLayoutChg chg="add del">
          <pc:chgData name="antonio alvarez" userId="52f34af4d703ec40" providerId="Windows Live" clId="Web-{693A459A-8E87-449A-A55B-2B8A49FBFE0B}" dt="2021-10-06T08:19:36.966" v="42"/>
          <pc:sldLayoutMkLst>
            <pc:docMk/>
            <pc:sldMasterMk cId="4197545441" sldId="2147483673"/>
            <pc:sldLayoutMk cId="1007115965" sldId="2147483662"/>
          </pc:sldLayoutMkLst>
        </pc:sldLayoutChg>
        <pc:sldLayoutChg chg="add del">
          <pc:chgData name="antonio alvarez" userId="52f34af4d703ec40" providerId="Windows Live" clId="Web-{693A459A-8E87-449A-A55B-2B8A49FBFE0B}" dt="2021-10-06T08:19:36.966" v="42"/>
          <pc:sldLayoutMkLst>
            <pc:docMk/>
            <pc:sldMasterMk cId="4197545441" sldId="2147483673"/>
            <pc:sldLayoutMk cId="3092875840" sldId="2147483663"/>
          </pc:sldLayoutMkLst>
        </pc:sldLayoutChg>
        <pc:sldLayoutChg chg="add del">
          <pc:chgData name="antonio alvarez" userId="52f34af4d703ec40" providerId="Windows Live" clId="Web-{693A459A-8E87-449A-A55B-2B8A49FBFE0B}" dt="2021-10-06T08:19:36.966" v="42"/>
          <pc:sldLayoutMkLst>
            <pc:docMk/>
            <pc:sldMasterMk cId="4197545441" sldId="2147483673"/>
            <pc:sldLayoutMk cId="956502289" sldId="2147483664"/>
          </pc:sldLayoutMkLst>
        </pc:sldLayoutChg>
        <pc:sldLayoutChg chg="add del">
          <pc:chgData name="antonio alvarez" userId="52f34af4d703ec40" providerId="Windows Live" clId="Web-{693A459A-8E87-449A-A55B-2B8A49FBFE0B}" dt="2021-10-06T08:19:36.966" v="42"/>
          <pc:sldLayoutMkLst>
            <pc:docMk/>
            <pc:sldMasterMk cId="4197545441" sldId="2147483673"/>
            <pc:sldLayoutMk cId="51852243" sldId="2147483665"/>
          </pc:sldLayoutMkLst>
        </pc:sldLayoutChg>
        <pc:sldLayoutChg chg="add del">
          <pc:chgData name="antonio alvarez" userId="52f34af4d703ec40" providerId="Windows Live" clId="Web-{693A459A-8E87-449A-A55B-2B8A49FBFE0B}" dt="2021-10-06T08:19:36.966" v="42"/>
          <pc:sldLayoutMkLst>
            <pc:docMk/>
            <pc:sldMasterMk cId="4197545441" sldId="2147483673"/>
            <pc:sldLayoutMk cId="950663120" sldId="2147483666"/>
          </pc:sldLayoutMkLst>
        </pc:sldLayoutChg>
        <pc:sldLayoutChg chg="add del">
          <pc:chgData name="antonio alvarez" userId="52f34af4d703ec40" providerId="Windows Live" clId="Web-{693A459A-8E87-449A-A55B-2B8A49FBFE0B}" dt="2021-10-06T08:19:36.966" v="42"/>
          <pc:sldLayoutMkLst>
            <pc:docMk/>
            <pc:sldMasterMk cId="4197545441" sldId="2147483673"/>
            <pc:sldLayoutMk cId="4141042911" sldId="2147483667"/>
          </pc:sldLayoutMkLst>
        </pc:sldLayoutChg>
        <pc:sldLayoutChg chg="add del">
          <pc:chgData name="antonio alvarez" userId="52f34af4d703ec40" providerId="Windows Live" clId="Web-{693A459A-8E87-449A-A55B-2B8A49FBFE0B}" dt="2021-10-06T08:19:36.966" v="42"/>
          <pc:sldLayoutMkLst>
            <pc:docMk/>
            <pc:sldMasterMk cId="4197545441" sldId="2147483673"/>
            <pc:sldLayoutMk cId="3778677490" sldId="2147483668"/>
          </pc:sldLayoutMkLst>
        </pc:sldLayoutChg>
        <pc:sldLayoutChg chg="add del">
          <pc:chgData name="antonio alvarez" userId="52f34af4d703ec40" providerId="Windows Live" clId="Web-{693A459A-8E87-449A-A55B-2B8A49FBFE0B}" dt="2021-10-06T08:19:36.966" v="42"/>
          <pc:sldLayoutMkLst>
            <pc:docMk/>
            <pc:sldMasterMk cId="4197545441" sldId="2147483673"/>
            <pc:sldLayoutMk cId="2383060289" sldId="2147483669"/>
          </pc:sldLayoutMkLst>
        </pc:sldLayoutChg>
        <pc:sldLayoutChg chg="add del">
          <pc:chgData name="antonio alvarez" userId="52f34af4d703ec40" providerId="Windows Live" clId="Web-{693A459A-8E87-449A-A55B-2B8A49FBFE0B}" dt="2021-10-06T08:19:36.966" v="42"/>
          <pc:sldLayoutMkLst>
            <pc:docMk/>
            <pc:sldMasterMk cId="4197545441" sldId="2147483673"/>
            <pc:sldLayoutMk cId="3424497644" sldId="2147483670"/>
          </pc:sldLayoutMkLst>
        </pc:sldLayoutChg>
        <pc:sldLayoutChg chg="add del">
          <pc:chgData name="antonio alvarez" userId="52f34af4d703ec40" providerId="Windows Live" clId="Web-{693A459A-8E87-449A-A55B-2B8A49FBFE0B}" dt="2021-10-06T08:19:36.966" v="42"/>
          <pc:sldLayoutMkLst>
            <pc:docMk/>
            <pc:sldMasterMk cId="4197545441" sldId="2147483673"/>
            <pc:sldLayoutMk cId="3111589827" sldId="2147483671"/>
          </pc:sldLayoutMkLst>
        </pc:sldLayoutChg>
        <pc:sldLayoutChg chg="add del">
          <pc:chgData name="antonio alvarez" userId="52f34af4d703ec40" providerId="Windows Live" clId="Web-{693A459A-8E87-449A-A55B-2B8A49FBFE0B}" dt="2021-10-06T08:19:36.966" v="42"/>
          <pc:sldLayoutMkLst>
            <pc:docMk/>
            <pc:sldMasterMk cId="4197545441" sldId="2147483673"/>
            <pc:sldLayoutMk cId="575154511" sldId="2147483672"/>
          </pc:sldLayoutMkLst>
        </pc:sldLayoutChg>
      </pc:sldMasterChg>
      <pc:sldMasterChg chg="add del addSldLayout delSldLayout">
        <pc:chgData name="antonio alvarez" userId="52f34af4d703ec40" providerId="Windows Live" clId="Web-{693A459A-8E87-449A-A55B-2B8A49FBFE0B}" dt="2021-10-06T08:19:21.418" v="36"/>
        <pc:sldMasterMkLst>
          <pc:docMk/>
          <pc:sldMasterMk cId="440903646" sldId="2147483686"/>
        </pc:sldMasterMkLst>
        <pc:sldLayoutChg chg="add del">
          <pc:chgData name="antonio alvarez" userId="52f34af4d703ec40" providerId="Windows Live" clId="Web-{693A459A-8E87-449A-A55B-2B8A49FBFE0B}" dt="2021-10-06T08:19:21.418" v="36"/>
          <pc:sldLayoutMkLst>
            <pc:docMk/>
            <pc:sldMasterMk cId="440903646" sldId="2147483686"/>
            <pc:sldLayoutMk cId="1026910748" sldId="2147483675"/>
          </pc:sldLayoutMkLst>
        </pc:sldLayoutChg>
        <pc:sldLayoutChg chg="add del">
          <pc:chgData name="antonio alvarez" userId="52f34af4d703ec40" providerId="Windows Live" clId="Web-{693A459A-8E87-449A-A55B-2B8A49FBFE0B}" dt="2021-10-06T08:19:21.418" v="36"/>
          <pc:sldLayoutMkLst>
            <pc:docMk/>
            <pc:sldMasterMk cId="440903646" sldId="2147483686"/>
            <pc:sldLayoutMk cId="3158041444" sldId="2147483676"/>
          </pc:sldLayoutMkLst>
        </pc:sldLayoutChg>
        <pc:sldLayoutChg chg="add del">
          <pc:chgData name="antonio alvarez" userId="52f34af4d703ec40" providerId="Windows Live" clId="Web-{693A459A-8E87-449A-A55B-2B8A49FBFE0B}" dt="2021-10-06T08:19:21.418" v="36"/>
          <pc:sldLayoutMkLst>
            <pc:docMk/>
            <pc:sldMasterMk cId="440903646" sldId="2147483686"/>
            <pc:sldLayoutMk cId="2184622523" sldId="2147483677"/>
          </pc:sldLayoutMkLst>
        </pc:sldLayoutChg>
        <pc:sldLayoutChg chg="add del">
          <pc:chgData name="antonio alvarez" userId="52f34af4d703ec40" providerId="Windows Live" clId="Web-{693A459A-8E87-449A-A55B-2B8A49FBFE0B}" dt="2021-10-06T08:19:21.418" v="36"/>
          <pc:sldLayoutMkLst>
            <pc:docMk/>
            <pc:sldMasterMk cId="440903646" sldId="2147483686"/>
            <pc:sldLayoutMk cId="3057409787" sldId="2147483678"/>
          </pc:sldLayoutMkLst>
        </pc:sldLayoutChg>
        <pc:sldLayoutChg chg="add del">
          <pc:chgData name="antonio alvarez" userId="52f34af4d703ec40" providerId="Windows Live" clId="Web-{693A459A-8E87-449A-A55B-2B8A49FBFE0B}" dt="2021-10-06T08:19:21.418" v="36"/>
          <pc:sldLayoutMkLst>
            <pc:docMk/>
            <pc:sldMasterMk cId="440903646" sldId="2147483686"/>
            <pc:sldLayoutMk cId="875331090" sldId="2147483679"/>
          </pc:sldLayoutMkLst>
        </pc:sldLayoutChg>
        <pc:sldLayoutChg chg="add del">
          <pc:chgData name="antonio alvarez" userId="52f34af4d703ec40" providerId="Windows Live" clId="Web-{693A459A-8E87-449A-A55B-2B8A49FBFE0B}" dt="2021-10-06T08:19:21.418" v="36"/>
          <pc:sldLayoutMkLst>
            <pc:docMk/>
            <pc:sldMasterMk cId="440903646" sldId="2147483686"/>
            <pc:sldLayoutMk cId="3018253738" sldId="2147483680"/>
          </pc:sldLayoutMkLst>
        </pc:sldLayoutChg>
        <pc:sldLayoutChg chg="add del">
          <pc:chgData name="antonio alvarez" userId="52f34af4d703ec40" providerId="Windows Live" clId="Web-{693A459A-8E87-449A-A55B-2B8A49FBFE0B}" dt="2021-10-06T08:19:21.418" v="36"/>
          <pc:sldLayoutMkLst>
            <pc:docMk/>
            <pc:sldMasterMk cId="440903646" sldId="2147483686"/>
            <pc:sldLayoutMk cId="2706446995" sldId="2147483681"/>
          </pc:sldLayoutMkLst>
        </pc:sldLayoutChg>
        <pc:sldLayoutChg chg="add del">
          <pc:chgData name="antonio alvarez" userId="52f34af4d703ec40" providerId="Windows Live" clId="Web-{693A459A-8E87-449A-A55B-2B8A49FBFE0B}" dt="2021-10-06T08:19:21.418" v="36"/>
          <pc:sldLayoutMkLst>
            <pc:docMk/>
            <pc:sldMasterMk cId="440903646" sldId="2147483686"/>
            <pc:sldLayoutMk cId="1082399150" sldId="2147483682"/>
          </pc:sldLayoutMkLst>
        </pc:sldLayoutChg>
        <pc:sldLayoutChg chg="add del">
          <pc:chgData name="antonio alvarez" userId="52f34af4d703ec40" providerId="Windows Live" clId="Web-{693A459A-8E87-449A-A55B-2B8A49FBFE0B}" dt="2021-10-06T08:19:21.418" v="36"/>
          <pc:sldLayoutMkLst>
            <pc:docMk/>
            <pc:sldMasterMk cId="440903646" sldId="2147483686"/>
            <pc:sldLayoutMk cId="1973182100" sldId="2147483683"/>
          </pc:sldLayoutMkLst>
        </pc:sldLayoutChg>
        <pc:sldLayoutChg chg="add del">
          <pc:chgData name="antonio alvarez" userId="52f34af4d703ec40" providerId="Windows Live" clId="Web-{693A459A-8E87-449A-A55B-2B8A49FBFE0B}" dt="2021-10-06T08:19:21.418" v="36"/>
          <pc:sldLayoutMkLst>
            <pc:docMk/>
            <pc:sldMasterMk cId="440903646" sldId="2147483686"/>
            <pc:sldLayoutMk cId="1599580050" sldId="2147483684"/>
          </pc:sldLayoutMkLst>
        </pc:sldLayoutChg>
        <pc:sldLayoutChg chg="add del">
          <pc:chgData name="antonio alvarez" userId="52f34af4d703ec40" providerId="Windows Live" clId="Web-{693A459A-8E87-449A-A55B-2B8A49FBFE0B}" dt="2021-10-06T08:19:21.418" v="36"/>
          <pc:sldLayoutMkLst>
            <pc:docMk/>
            <pc:sldMasterMk cId="440903646" sldId="2147483686"/>
            <pc:sldLayoutMk cId="1497264400" sldId="2147483685"/>
          </pc:sldLayoutMkLst>
        </pc:sldLayoutChg>
      </pc:sldMasterChg>
      <pc:sldMasterChg chg="add del addSldLayout delSldLayout">
        <pc:chgData name="antonio alvarez" userId="52f34af4d703ec40" providerId="Windows Live" clId="Web-{693A459A-8E87-449A-A55B-2B8A49FBFE0B}" dt="2021-10-06T08:18:58.557" v="32"/>
        <pc:sldMasterMkLst>
          <pc:docMk/>
          <pc:sldMasterMk cId="4188176736" sldId="2147483699"/>
        </pc:sldMasterMkLst>
        <pc:sldLayoutChg chg="add del">
          <pc:chgData name="antonio alvarez" userId="52f34af4d703ec40" providerId="Windows Live" clId="Web-{693A459A-8E87-449A-A55B-2B8A49FBFE0B}" dt="2021-10-06T08:18:58.557" v="32"/>
          <pc:sldLayoutMkLst>
            <pc:docMk/>
            <pc:sldMasterMk cId="4188176736" sldId="2147483699"/>
            <pc:sldLayoutMk cId="1898771805" sldId="2147483688"/>
          </pc:sldLayoutMkLst>
        </pc:sldLayoutChg>
        <pc:sldLayoutChg chg="add del">
          <pc:chgData name="antonio alvarez" userId="52f34af4d703ec40" providerId="Windows Live" clId="Web-{693A459A-8E87-449A-A55B-2B8A49FBFE0B}" dt="2021-10-06T08:18:58.557" v="32"/>
          <pc:sldLayoutMkLst>
            <pc:docMk/>
            <pc:sldMasterMk cId="4188176736" sldId="2147483699"/>
            <pc:sldLayoutMk cId="2401522151" sldId="2147483689"/>
          </pc:sldLayoutMkLst>
        </pc:sldLayoutChg>
        <pc:sldLayoutChg chg="add del">
          <pc:chgData name="antonio alvarez" userId="52f34af4d703ec40" providerId="Windows Live" clId="Web-{693A459A-8E87-449A-A55B-2B8A49FBFE0B}" dt="2021-10-06T08:18:58.557" v="32"/>
          <pc:sldLayoutMkLst>
            <pc:docMk/>
            <pc:sldMasterMk cId="4188176736" sldId="2147483699"/>
            <pc:sldLayoutMk cId="2759706578" sldId="2147483690"/>
          </pc:sldLayoutMkLst>
        </pc:sldLayoutChg>
        <pc:sldLayoutChg chg="add del">
          <pc:chgData name="antonio alvarez" userId="52f34af4d703ec40" providerId="Windows Live" clId="Web-{693A459A-8E87-449A-A55B-2B8A49FBFE0B}" dt="2021-10-06T08:18:58.557" v="32"/>
          <pc:sldLayoutMkLst>
            <pc:docMk/>
            <pc:sldMasterMk cId="4188176736" sldId="2147483699"/>
            <pc:sldLayoutMk cId="2637279870" sldId="2147483691"/>
          </pc:sldLayoutMkLst>
        </pc:sldLayoutChg>
        <pc:sldLayoutChg chg="add del">
          <pc:chgData name="antonio alvarez" userId="52f34af4d703ec40" providerId="Windows Live" clId="Web-{693A459A-8E87-449A-A55B-2B8A49FBFE0B}" dt="2021-10-06T08:18:58.557" v="32"/>
          <pc:sldLayoutMkLst>
            <pc:docMk/>
            <pc:sldMasterMk cId="4188176736" sldId="2147483699"/>
            <pc:sldLayoutMk cId="187549170" sldId="2147483692"/>
          </pc:sldLayoutMkLst>
        </pc:sldLayoutChg>
        <pc:sldLayoutChg chg="add del">
          <pc:chgData name="antonio alvarez" userId="52f34af4d703ec40" providerId="Windows Live" clId="Web-{693A459A-8E87-449A-A55B-2B8A49FBFE0B}" dt="2021-10-06T08:18:58.557" v="32"/>
          <pc:sldLayoutMkLst>
            <pc:docMk/>
            <pc:sldMasterMk cId="4188176736" sldId="2147483699"/>
            <pc:sldLayoutMk cId="2076801799" sldId="2147483693"/>
          </pc:sldLayoutMkLst>
        </pc:sldLayoutChg>
        <pc:sldLayoutChg chg="add del">
          <pc:chgData name="antonio alvarez" userId="52f34af4d703ec40" providerId="Windows Live" clId="Web-{693A459A-8E87-449A-A55B-2B8A49FBFE0B}" dt="2021-10-06T08:18:58.557" v="32"/>
          <pc:sldLayoutMkLst>
            <pc:docMk/>
            <pc:sldMasterMk cId="4188176736" sldId="2147483699"/>
            <pc:sldLayoutMk cId="74129613" sldId="2147483694"/>
          </pc:sldLayoutMkLst>
        </pc:sldLayoutChg>
        <pc:sldLayoutChg chg="add del">
          <pc:chgData name="antonio alvarez" userId="52f34af4d703ec40" providerId="Windows Live" clId="Web-{693A459A-8E87-449A-A55B-2B8A49FBFE0B}" dt="2021-10-06T08:18:58.557" v="32"/>
          <pc:sldLayoutMkLst>
            <pc:docMk/>
            <pc:sldMasterMk cId="4188176736" sldId="2147483699"/>
            <pc:sldLayoutMk cId="454035741" sldId="2147483695"/>
          </pc:sldLayoutMkLst>
        </pc:sldLayoutChg>
        <pc:sldLayoutChg chg="add del">
          <pc:chgData name="antonio alvarez" userId="52f34af4d703ec40" providerId="Windows Live" clId="Web-{693A459A-8E87-449A-A55B-2B8A49FBFE0B}" dt="2021-10-06T08:18:58.557" v="32"/>
          <pc:sldLayoutMkLst>
            <pc:docMk/>
            <pc:sldMasterMk cId="4188176736" sldId="2147483699"/>
            <pc:sldLayoutMk cId="59254088" sldId="2147483696"/>
          </pc:sldLayoutMkLst>
        </pc:sldLayoutChg>
        <pc:sldLayoutChg chg="add del">
          <pc:chgData name="antonio alvarez" userId="52f34af4d703ec40" providerId="Windows Live" clId="Web-{693A459A-8E87-449A-A55B-2B8A49FBFE0B}" dt="2021-10-06T08:18:58.557" v="32"/>
          <pc:sldLayoutMkLst>
            <pc:docMk/>
            <pc:sldMasterMk cId="4188176736" sldId="2147483699"/>
            <pc:sldLayoutMk cId="2018689908" sldId="2147483697"/>
          </pc:sldLayoutMkLst>
        </pc:sldLayoutChg>
        <pc:sldLayoutChg chg="add del">
          <pc:chgData name="antonio alvarez" userId="52f34af4d703ec40" providerId="Windows Live" clId="Web-{693A459A-8E87-449A-A55B-2B8A49FBFE0B}" dt="2021-10-06T08:18:58.557" v="32"/>
          <pc:sldLayoutMkLst>
            <pc:docMk/>
            <pc:sldMasterMk cId="4188176736" sldId="2147483699"/>
            <pc:sldLayoutMk cId="4236897472" sldId="2147483698"/>
          </pc:sldLayoutMkLst>
        </pc:sldLayoutChg>
      </pc:sldMasterChg>
      <pc:sldMasterChg chg="add del addSldLayout delSldLayout">
        <pc:chgData name="antonio alvarez" userId="52f34af4d703ec40" providerId="Windows Live" clId="Web-{693A459A-8E87-449A-A55B-2B8A49FBFE0B}" dt="2021-10-06T08:19:44.638" v="44"/>
        <pc:sldMasterMkLst>
          <pc:docMk/>
          <pc:sldMasterMk cId="904280872" sldId="2147483700"/>
        </pc:sldMasterMkLst>
        <pc:sldLayoutChg chg="add del">
          <pc:chgData name="antonio alvarez" userId="52f34af4d703ec40" providerId="Windows Live" clId="Web-{693A459A-8E87-449A-A55B-2B8A49FBFE0B}" dt="2021-10-06T08:19:44.638" v="44"/>
          <pc:sldLayoutMkLst>
            <pc:docMk/>
            <pc:sldMasterMk cId="904280872" sldId="2147483700"/>
            <pc:sldLayoutMk cId="3397445560" sldId="2147483689"/>
          </pc:sldLayoutMkLst>
        </pc:sldLayoutChg>
        <pc:sldLayoutChg chg="add del">
          <pc:chgData name="antonio alvarez" userId="52f34af4d703ec40" providerId="Windows Live" clId="Web-{693A459A-8E87-449A-A55B-2B8A49FBFE0B}" dt="2021-10-06T08:19:44.638" v="44"/>
          <pc:sldLayoutMkLst>
            <pc:docMk/>
            <pc:sldMasterMk cId="904280872" sldId="2147483700"/>
            <pc:sldLayoutMk cId="1270759926" sldId="2147483690"/>
          </pc:sldLayoutMkLst>
        </pc:sldLayoutChg>
        <pc:sldLayoutChg chg="add del">
          <pc:chgData name="antonio alvarez" userId="52f34af4d703ec40" providerId="Windows Live" clId="Web-{693A459A-8E87-449A-A55B-2B8A49FBFE0B}" dt="2021-10-06T08:19:44.638" v="44"/>
          <pc:sldLayoutMkLst>
            <pc:docMk/>
            <pc:sldMasterMk cId="904280872" sldId="2147483700"/>
            <pc:sldLayoutMk cId="212748220" sldId="2147483691"/>
          </pc:sldLayoutMkLst>
        </pc:sldLayoutChg>
        <pc:sldLayoutChg chg="add del">
          <pc:chgData name="antonio alvarez" userId="52f34af4d703ec40" providerId="Windows Live" clId="Web-{693A459A-8E87-449A-A55B-2B8A49FBFE0B}" dt="2021-10-06T08:19:44.638" v="44"/>
          <pc:sldLayoutMkLst>
            <pc:docMk/>
            <pc:sldMasterMk cId="904280872" sldId="2147483700"/>
            <pc:sldLayoutMk cId="1129513456" sldId="2147483692"/>
          </pc:sldLayoutMkLst>
        </pc:sldLayoutChg>
        <pc:sldLayoutChg chg="add del">
          <pc:chgData name="antonio alvarez" userId="52f34af4d703ec40" providerId="Windows Live" clId="Web-{693A459A-8E87-449A-A55B-2B8A49FBFE0B}" dt="2021-10-06T08:19:44.638" v="44"/>
          <pc:sldLayoutMkLst>
            <pc:docMk/>
            <pc:sldMasterMk cId="904280872" sldId="2147483700"/>
            <pc:sldLayoutMk cId="1811990364" sldId="2147483693"/>
          </pc:sldLayoutMkLst>
        </pc:sldLayoutChg>
        <pc:sldLayoutChg chg="add del">
          <pc:chgData name="antonio alvarez" userId="52f34af4d703ec40" providerId="Windows Live" clId="Web-{693A459A-8E87-449A-A55B-2B8A49FBFE0B}" dt="2021-10-06T08:19:44.638" v="44"/>
          <pc:sldLayoutMkLst>
            <pc:docMk/>
            <pc:sldMasterMk cId="904280872" sldId="2147483700"/>
            <pc:sldLayoutMk cId="520330159" sldId="2147483694"/>
          </pc:sldLayoutMkLst>
        </pc:sldLayoutChg>
        <pc:sldLayoutChg chg="add del">
          <pc:chgData name="antonio alvarez" userId="52f34af4d703ec40" providerId="Windows Live" clId="Web-{693A459A-8E87-449A-A55B-2B8A49FBFE0B}" dt="2021-10-06T08:19:44.638" v="44"/>
          <pc:sldLayoutMkLst>
            <pc:docMk/>
            <pc:sldMasterMk cId="904280872" sldId="2147483700"/>
            <pc:sldLayoutMk cId="1471537041" sldId="2147483695"/>
          </pc:sldLayoutMkLst>
        </pc:sldLayoutChg>
        <pc:sldLayoutChg chg="add del">
          <pc:chgData name="antonio alvarez" userId="52f34af4d703ec40" providerId="Windows Live" clId="Web-{693A459A-8E87-449A-A55B-2B8A49FBFE0B}" dt="2021-10-06T08:19:44.638" v="44"/>
          <pc:sldLayoutMkLst>
            <pc:docMk/>
            <pc:sldMasterMk cId="904280872" sldId="2147483700"/>
            <pc:sldLayoutMk cId="977896364" sldId="2147483696"/>
          </pc:sldLayoutMkLst>
        </pc:sldLayoutChg>
        <pc:sldLayoutChg chg="add del">
          <pc:chgData name="antonio alvarez" userId="52f34af4d703ec40" providerId="Windows Live" clId="Web-{693A459A-8E87-449A-A55B-2B8A49FBFE0B}" dt="2021-10-06T08:19:44.638" v="44"/>
          <pc:sldLayoutMkLst>
            <pc:docMk/>
            <pc:sldMasterMk cId="904280872" sldId="2147483700"/>
            <pc:sldLayoutMk cId="2638148961" sldId="2147483697"/>
          </pc:sldLayoutMkLst>
        </pc:sldLayoutChg>
        <pc:sldLayoutChg chg="add del">
          <pc:chgData name="antonio alvarez" userId="52f34af4d703ec40" providerId="Windows Live" clId="Web-{693A459A-8E87-449A-A55B-2B8A49FBFE0B}" dt="2021-10-06T08:19:44.638" v="44"/>
          <pc:sldLayoutMkLst>
            <pc:docMk/>
            <pc:sldMasterMk cId="904280872" sldId="2147483700"/>
            <pc:sldLayoutMk cId="2297834246" sldId="2147483698"/>
          </pc:sldLayoutMkLst>
        </pc:sldLayoutChg>
        <pc:sldLayoutChg chg="add del">
          <pc:chgData name="antonio alvarez" userId="52f34af4d703ec40" providerId="Windows Live" clId="Web-{693A459A-8E87-449A-A55B-2B8A49FBFE0B}" dt="2021-10-06T08:19:44.638" v="44"/>
          <pc:sldLayoutMkLst>
            <pc:docMk/>
            <pc:sldMasterMk cId="904280872" sldId="2147483700"/>
            <pc:sldLayoutMk cId="2964332294" sldId="2147483699"/>
          </pc:sldLayoutMkLst>
        </pc:sldLayoutChg>
      </pc:sldMasterChg>
      <pc:sldMasterChg chg="add addSldLayout">
        <pc:chgData name="antonio alvarez" userId="52f34af4d703ec40" providerId="Windows Live" clId="Web-{693A459A-8E87-449A-A55B-2B8A49FBFE0B}" dt="2021-10-06T08:19:44.685" v="45"/>
        <pc:sldMasterMkLst>
          <pc:docMk/>
          <pc:sldMasterMk cId="1360161402" sldId="2147483726"/>
        </pc:sldMasterMkLst>
        <pc:sldLayoutChg chg="add">
          <pc:chgData name="antonio alvarez" userId="52f34af4d703ec40" providerId="Windows Live" clId="Web-{693A459A-8E87-449A-A55B-2B8A49FBFE0B}" dt="2021-10-06T08:19:44.685" v="45"/>
          <pc:sldLayoutMkLst>
            <pc:docMk/>
            <pc:sldMasterMk cId="1360161402" sldId="2147483726"/>
            <pc:sldLayoutMk cId="3150001555" sldId="2147483715"/>
          </pc:sldLayoutMkLst>
        </pc:sldLayoutChg>
        <pc:sldLayoutChg chg="add">
          <pc:chgData name="antonio alvarez" userId="52f34af4d703ec40" providerId="Windows Live" clId="Web-{693A459A-8E87-449A-A55B-2B8A49FBFE0B}" dt="2021-10-06T08:19:44.685" v="45"/>
          <pc:sldLayoutMkLst>
            <pc:docMk/>
            <pc:sldMasterMk cId="1360161402" sldId="2147483726"/>
            <pc:sldLayoutMk cId="1249979923" sldId="2147483716"/>
          </pc:sldLayoutMkLst>
        </pc:sldLayoutChg>
        <pc:sldLayoutChg chg="add">
          <pc:chgData name="antonio alvarez" userId="52f34af4d703ec40" providerId="Windows Live" clId="Web-{693A459A-8E87-449A-A55B-2B8A49FBFE0B}" dt="2021-10-06T08:19:44.685" v="45"/>
          <pc:sldLayoutMkLst>
            <pc:docMk/>
            <pc:sldMasterMk cId="1360161402" sldId="2147483726"/>
            <pc:sldLayoutMk cId="348455207" sldId="2147483717"/>
          </pc:sldLayoutMkLst>
        </pc:sldLayoutChg>
        <pc:sldLayoutChg chg="add">
          <pc:chgData name="antonio alvarez" userId="52f34af4d703ec40" providerId="Windows Live" clId="Web-{693A459A-8E87-449A-A55B-2B8A49FBFE0B}" dt="2021-10-06T08:19:44.685" v="45"/>
          <pc:sldLayoutMkLst>
            <pc:docMk/>
            <pc:sldMasterMk cId="1360161402" sldId="2147483726"/>
            <pc:sldLayoutMk cId="2683644517" sldId="2147483718"/>
          </pc:sldLayoutMkLst>
        </pc:sldLayoutChg>
        <pc:sldLayoutChg chg="add">
          <pc:chgData name="antonio alvarez" userId="52f34af4d703ec40" providerId="Windows Live" clId="Web-{693A459A-8E87-449A-A55B-2B8A49FBFE0B}" dt="2021-10-06T08:19:44.685" v="45"/>
          <pc:sldLayoutMkLst>
            <pc:docMk/>
            <pc:sldMasterMk cId="1360161402" sldId="2147483726"/>
            <pc:sldLayoutMk cId="867790725" sldId="2147483719"/>
          </pc:sldLayoutMkLst>
        </pc:sldLayoutChg>
        <pc:sldLayoutChg chg="add">
          <pc:chgData name="antonio alvarez" userId="52f34af4d703ec40" providerId="Windows Live" clId="Web-{693A459A-8E87-449A-A55B-2B8A49FBFE0B}" dt="2021-10-06T08:19:44.685" v="45"/>
          <pc:sldLayoutMkLst>
            <pc:docMk/>
            <pc:sldMasterMk cId="1360161402" sldId="2147483726"/>
            <pc:sldLayoutMk cId="4134416396" sldId="2147483720"/>
          </pc:sldLayoutMkLst>
        </pc:sldLayoutChg>
        <pc:sldLayoutChg chg="add">
          <pc:chgData name="antonio alvarez" userId="52f34af4d703ec40" providerId="Windows Live" clId="Web-{693A459A-8E87-449A-A55B-2B8A49FBFE0B}" dt="2021-10-06T08:19:44.685" v="45"/>
          <pc:sldLayoutMkLst>
            <pc:docMk/>
            <pc:sldMasterMk cId="1360161402" sldId="2147483726"/>
            <pc:sldLayoutMk cId="2891592649" sldId="2147483721"/>
          </pc:sldLayoutMkLst>
        </pc:sldLayoutChg>
        <pc:sldLayoutChg chg="add">
          <pc:chgData name="antonio alvarez" userId="52f34af4d703ec40" providerId="Windows Live" clId="Web-{693A459A-8E87-449A-A55B-2B8A49FBFE0B}" dt="2021-10-06T08:19:44.685" v="45"/>
          <pc:sldLayoutMkLst>
            <pc:docMk/>
            <pc:sldMasterMk cId="1360161402" sldId="2147483726"/>
            <pc:sldLayoutMk cId="2266222909" sldId="2147483722"/>
          </pc:sldLayoutMkLst>
        </pc:sldLayoutChg>
        <pc:sldLayoutChg chg="add">
          <pc:chgData name="antonio alvarez" userId="52f34af4d703ec40" providerId="Windows Live" clId="Web-{693A459A-8E87-449A-A55B-2B8A49FBFE0B}" dt="2021-10-06T08:19:44.685" v="45"/>
          <pc:sldLayoutMkLst>
            <pc:docMk/>
            <pc:sldMasterMk cId="1360161402" sldId="2147483726"/>
            <pc:sldLayoutMk cId="4091383356" sldId="2147483723"/>
          </pc:sldLayoutMkLst>
        </pc:sldLayoutChg>
        <pc:sldLayoutChg chg="add">
          <pc:chgData name="antonio alvarez" userId="52f34af4d703ec40" providerId="Windows Live" clId="Web-{693A459A-8E87-449A-A55B-2B8A49FBFE0B}" dt="2021-10-06T08:19:44.685" v="45"/>
          <pc:sldLayoutMkLst>
            <pc:docMk/>
            <pc:sldMasterMk cId="1360161402" sldId="2147483726"/>
            <pc:sldLayoutMk cId="2594961808" sldId="2147483724"/>
          </pc:sldLayoutMkLst>
        </pc:sldLayoutChg>
        <pc:sldLayoutChg chg="add">
          <pc:chgData name="antonio alvarez" userId="52f34af4d703ec40" providerId="Windows Live" clId="Web-{693A459A-8E87-449A-A55B-2B8A49FBFE0B}" dt="2021-10-06T08:19:44.685" v="45"/>
          <pc:sldLayoutMkLst>
            <pc:docMk/>
            <pc:sldMasterMk cId="1360161402" sldId="2147483726"/>
            <pc:sldLayoutMk cId="2922937867" sldId="2147483725"/>
          </pc:sldLayoutMkLst>
        </pc:sldLayoutChg>
      </pc:sldMasterChg>
      <pc:sldMasterChg chg="add del addSldLayout delSldLayout">
        <pc:chgData name="antonio alvarez" userId="52f34af4d703ec40" providerId="Windows Live" clId="Web-{693A459A-8E87-449A-A55B-2B8A49FBFE0B}" dt="2021-10-06T08:19:31.434" v="38"/>
        <pc:sldMasterMkLst>
          <pc:docMk/>
          <pc:sldMasterMk cId="1680101278" sldId="2147483738"/>
        </pc:sldMasterMkLst>
        <pc:sldLayoutChg chg="add del">
          <pc:chgData name="antonio alvarez" userId="52f34af4d703ec40" providerId="Windows Live" clId="Web-{693A459A-8E87-449A-A55B-2B8A49FBFE0B}" dt="2021-10-06T08:19:31.434" v="38"/>
          <pc:sldLayoutMkLst>
            <pc:docMk/>
            <pc:sldMasterMk cId="1680101278" sldId="2147483738"/>
            <pc:sldLayoutMk cId="3694157984" sldId="2147483727"/>
          </pc:sldLayoutMkLst>
        </pc:sldLayoutChg>
        <pc:sldLayoutChg chg="add del">
          <pc:chgData name="antonio alvarez" userId="52f34af4d703ec40" providerId="Windows Live" clId="Web-{693A459A-8E87-449A-A55B-2B8A49FBFE0B}" dt="2021-10-06T08:19:31.434" v="38"/>
          <pc:sldLayoutMkLst>
            <pc:docMk/>
            <pc:sldMasterMk cId="1680101278" sldId="2147483738"/>
            <pc:sldLayoutMk cId="2037829350" sldId="2147483728"/>
          </pc:sldLayoutMkLst>
        </pc:sldLayoutChg>
        <pc:sldLayoutChg chg="add del">
          <pc:chgData name="antonio alvarez" userId="52f34af4d703ec40" providerId="Windows Live" clId="Web-{693A459A-8E87-449A-A55B-2B8A49FBFE0B}" dt="2021-10-06T08:19:31.434" v="38"/>
          <pc:sldLayoutMkLst>
            <pc:docMk/>
            <pc:sldMasterMk cId="1680101278" sldId="2147483738"/>
            <pc:sldLayoutMk cId="3750274708" sldId="2147483729"/>
          </pc:sldLayoutMkLst>
        </pc:sldLayoutChg>
        <pc:sldLayoutChg chg="add del">
          <pc:chgData name="antonio alvarez" userId="52f34af4d703ec40" providerId="Windows Live" clId="Web-{693A459A-8E87-449A-A55B-2B8A49FBFE0B}" dt="2021-10-06T08:19:31.434" v="38"/>
          <pc:sldLayoutMkLst>
            <pc:docMk/>
            <pc:sldMasterMk cId="1680101278" sldId="2147483738"/>
            <pc:sldLayoutMk cId="3670671614" sldId="2147483730"/>
          </pc:sldLayoutMkLst>
        </pc:sldLayoutChg>
        <pc:sldLayoutChg chg="add del">
          <pc:chgData name="antonio alvarez" userId="52f34af4d703ec40" providerId="Windows Live" clId="Web-{693A459A-8E87-449A-A55B-2B8A49FBFE0B}" dt="2021-10-06T08:19:31.434" v="38"/>
          <pc:sldLayoutMkLst>
            <pc:docMk/>
            <pc:sldMasterMk cId="1680101278" sldId="2147483738"/>
            <pc:sldLayoutMk cId="2259216120" sldId="2147483731"/>
          </pc:sldLayoutMkLst>
        </pc:sldLayoutChg>
        <pc:sldLayoutChg chg="add del">
          <pc:chgData name="antonio alvarez" userId="52f34af4d703ec40" providerId="Windows Live" clId="Web-{693A459A-8E87-449A-A55B-2B8A49FBFE0B}" dt="2021-10-06T08:19:31.434" v="38"/>
          <pc:sldLayoutMkLst>
            <pc:docMk/>
            <pc:sldMasterMk cId="1680101278" sldId="2147483738"/>
            <pc:sldLayoutMk cId="1375941100" sldId="2147483732"/>
          </pc:sldLayoutMkLst>
        </pc:sldLayoutChg>
        <pc:sldLayoutChg chg="add del">
          <pc:chgData name="antonio alvarez" userId="52f34af4d703ec40" providerId="Windows Live" clId="Web-{693A459A-8E87-449A-A55B-2B8A49FBFE0B}" dt="2021-10-06T08:19:31.434" v="38"/>
          <pc:sldLayoutMkLst>
            <pc:docMk/>
            <pc:sldMasterMk cId="1680101278" sldId="2147483738"/>
            <pc:sldLayoutMk cId="2518228970" sldId="2147483733"/>
          </pc:sldLayoutMkLst>
        </pc:sldLayoutChg>
        <pc:sldLayoutChg chg="add del">
          <pc:chgData name="antonio alvarez" userId="52f34af4d703ec40" providerId="Windows Live" clId="Web-{693A459A-8E87-449A-A55B-2B8A49FBFE0B}" dt="2021-10-06T08:19:31.434" v="38"/>
          <pc:sldLayoutMkLst>
            <pc:docMk/>
            <pc:sldMasterMk cId="1680101278" sldId="2147483738"/>
            <pc:sldLayoutMk cId="1435411886" sldId="2147483734"/>
          </pc:sldLayoutMkLst>
        </pc:sldLayoutChg>
        <pc:sldLayoutChg chg="add del">
          <pc:chgData name="antonio alvarez" userId="52f34af4d703ec40" providerId="Windows Live" clId="Web-{693A459A-8E87-449A-A55B-2B8A49FBFE0B}" dt="2021-10-06T08:19:31.434" v="38"/>
          <pc:sldLayoutMkLst>
            <pc:docMk/>
            <pc:sldMasterMk cId="1680101278" sldId="2147483738"/>
            <pc:sldLayoutMk cId="3151637505" sldId="2147483735"/>
          </pc:sldLayoutMkLst>
        </pc:sldLayoutChg>
        <pc:sldLayoutChg chg="add del">
          <pc:chgData name="antonio alvarez" userId="52f34af4d703ec40" providerId="Windows Live" clId="Web-{693A459A-8E87-449A-A55B-2B8A49FBFE0B}" dt="2021-10-06T08:19:31.434" v="38"/>
          <pc:sldLayoutMkLst>
            <pc:docMk/>
            <pc:sldMasterMk cId="1680101278" sldId="2147483738"/>
            <pc:sldLayoutMk cId="3748890322" sldId="2147483736"/>
          </pc:sldLayoutMkLst>
        </pc:sldLayoutChg>
        <pc:sldLayoutChg chg="add del">
          <pc:chgData name="antonio alvarez" userId="52f34af4d703ec40" providerId="Windows Live" clId="Web-{693A459A-8E87-449A-A55B-2B8A49FBFE0B}" dt="2021-10-06T08:19:31.434" v="38"/>
          <pc:sldLayoutMkLst>
            <pc:docMk/>
            <pc:sldMasterMk cId="1680101278" sldId="2147483738"/>
            <pc:sldLayoutMk cId="2871353942" sldId="2147483737"/>
          </pc:sldLayoutMkLst>
        </pc:sldLayoutChg>
      </pc:sldMasterChg>
      <pc:sldMasterChg chg="add del addSldLayout delSldLayout">
        <pc:chgData name="antonio alvarez" userId="52f34af4d703ec40" providerId="Windows Live" clId="Web-{693A459A-8E87-449A-A55B-2B8A49FBFE0B}" dt="2021-10-06T08:19:15.746" v="34"/>
        <pc:sldMasterMkLst>
          <pc:docMk/>
          <pc:sldMasterMk cId="3926539077" sldId="2147483751"/>
        </pc:sldMasterMkLst>
        <pc:sldLayoutChg chg="add del">
          <pc:chgData name="antonio alvarez" userId="52f34af4d703ec40" providerId="Windows Live" clId="Web-{693A459A-8E87-449A-A55B-2B8A49FBFE0B}" dt="2021-10-06T08:19:15.746" v="34"/>
          <pc:sldLayoutMkLst>
            <pc:docMk/>
            <pc:sldMasterMk cId="3926539077" sldId="2147483751"/>
            <pc:sldLayoutMk cId="71327994" sldId="2147483740"/>
          </pc:sldLayoutMkLst>
        </pc:sldLayoutChg>
        <pc:sldLayoutChg chg="add del">
          <pc:chgData name="antonio alvarez" userId="52f34af4d703ec40" providerId="Windows Live" clId="Web-{693A459A-8E87-449A-A55B-2B8A49FBFE0B}" dt="2021-10-06T08:19:15.746" v="34"/>
          <pc:sldLayoutMkLst>
            <pc:docMk/>
            <pc:sldMasterMk cId="3926539077" sldId="2147483751"/>
            <pc:sldLayoutMk cId="2847539752" sldId="2147483741"/>
          </pc:sldLayoutMkLst>
        </pc:sldLayoutChg>
        <pc:sldLayoutChg chg="add del">
          <pc:chgData name="antonio alvarez" userId="52f34af4d703ec40" providerId="Windows Live" clId="Web-{693A459A-8E87-449A-A55B-2B8A49FBFE0B}" dt="2021-10-06T08:19:15.746" v="34"/>
          <pc:sldLayoutMkLst>
            <pc:docMk/>
            <pc:sldMasterMk cId="3926539077" sldId="2147483751"/>
            <pc:sldLayoutMk cId="2994934385" sldId="2147483742"/>
          </pc:sldLayoutMkLst>
        </pc:sldLayoutChg>
        <pc:sldLayoutChg chg="add del">
          <pc:chgData name="antonio alvarez" userId="52f34af4d703ec40" providerId="Windows Live" clId="Web-{693A459A-8E87-449A-A55B-2B8A49FBFE0B}" dt="2021-10-06T08:19:15.746" v="34"/>
          <pc:sldLayoutMkLst>
            <pc:docMk/>
            <pc:sldMasterMk cId="3926539077" sldId="2147483751"/>
            <pc:sldLayoutMk cId="1558695336" sldId="2147483743"/>
          </pc:sldLayoutMkLst>
        </pc:sldLayoutChg>
        <pc:sldLayoutChg chg="add del">
          <pc:chgData name="antonio alvarez" userId="52f34af4d703ec40" providerId="Windows Live" clId="Web-{693A459A-8E87-449A-A55B-2B8A49FBFE0B}" dt="2021-10-06T08:19:15.746" v="34"/>
          <pc:sldLayoutMkLst>
            <pc:docMk/>
            <pc:sldMasterMk cId="3926539077" sldId="2147483751"/>
            <pc:sldLayoutMk cId="2842902513" sldId="2147483744"/>
          </pc:sldLayoutMkLst>
        </pc:sldLayoutChg>
        <pc:sldLayoutChg chg="add del">
          <pc:chgData name="antonio alvarez" userId="52f34af4d703ec40" providerId="Windows Live" clId="Web-{693A459A-8E87-449A-A55B-2B8A49FBFE0B}" dt="2021-10-06T08:19:15.746" v="34"/>
          <pc:sldLayoutMkLst>
            <pc:docMk/>
            <pc:sldMasterMk cId="3926539077" sldId="2147483751"/>
            <pc:sldLayoutMk cId="2497878969" sldId="2147483745"/>
          </pc:sldLayoutMkLst>
        </pc:sldLayoutChg>
        <pc:sldLayoutChg chg="add del">
          <pc:chgData name="antonio alvarez" userId="52f34af4d703ec40" providerId="Windows Live" clId="Web-{693A459A-8E87-449A-A55B-2B8A49FBFE0B}" dt="2021-10-06T08:19:15.746" v="34"/>
          <pc:sldLayoutMkLst>
            <pc:docMk/>
            <pc:sldMasterMk cId="3926539077" sldId="2147483751"/>
            <pc:sldLayoutMk cId="2232391749" sldId="2147483746"/>
          </pc:sldLayoutMkLst>
        </pc:sldLayoutChg>
        <pc:sldLayoutChg chg="add del">
          <pc:chgData name="antonio alvarez" userId="52f34af4d703ec40" providerId="Windows Live" clId="Web-{693A459A-8E87-449A-A55B-2B8A49FBFE0B}" dt="2021-10-06T08:19:15.746" v="34"/>
          <pc:sldLayoutMkLst>
            <pc:docMk/>
            <pc:sldMasterMk cId="3926539077" sldId="2147483751"/>
            <pc:sldLayoutMk cId="789096462" sldId="2147483747"/>
          </pc:sldLayoutMkLst>
        </pc:sldLayoutChg>
        <pc:sldLayoutChg chg="add del">
          <pc:chgData name="antonio alvarez" userId="52f34af4d703ec40" providerId="Windows Live" clId="Web-{693A459A-8E87-449A-A55B-2B8A49FBFE0B}" dt="2021-10-06T08:19:15.746" v="34"/>
          <pc:sldLayoutMkLst>
            <pc:docMk/>
            <pc:sldMasterMk cId="3926539077" sldId="2147483751"/>
            <pc:sldLayoutMk cId="77141173" sldId="2147483748"/>
          </pc:sldLayoutMkLst>
        </pc:sldLayoutChg>
        <pc:sldLayoutChg chg="add del">
          <pc:chgData name="antonio alvarez" userId="52f34af4d703ec40" providerId="Windows Live" clId="Web-{693A459A-8E87-449A-A55B-2B8A49FBFE0B}" dt="2021-10-06T08:19:15.746" v="34"/>
          <pc:sldLayoutMkLst>
            <pc:docMk/>
            <pc:sldMasterMk cId="3926539077" sldId="2147483751"/>
            <pc:sldLayoutMk cId="3170164961" sldId="2147483749"/>
          </pc:sldLayoutMkLst>
        </pc:sldLayoutChg>
        <pc:sldLayoutChg chg="add del">
          <pc:chgData name="antonio alvarez" userId="52f34af4d703ec40" providerId="Windows Live" clId="Web-{693A459A-8E87-449A-A55B-2B8A49FBFE0B}" dt="2021-10-06T08:19:15.746" v="34"/>
          <pc:sldLayoutMkLst>
            <pc:docMk/>
            <pc:sldMasterMk cId="3926539077" sldId="2147483751"/>
            <pc:sldLayoutMk cId="1095020366" sldId="2147483750"/>
          </pc:sldLayoutMkLst>
        </pc:sldLayoutChg>
      </pc:sldMasterChg>
    </pc:docChg>
  </pc:docChgLst>
  <pc:docChgLst>
    <pc:chgData name="antonio alvarez" userId="52f34af4d703ec40" providerId="Windows Live" clId="Web-{7E3999CB-681A-42EC-B728-D3932A028828}"/>
    <pc:docChg chg="mod modSld modMainMaster">
      <pc:chgData name="antonio alvarez" userId="52f34af4d703ec40" providerId="Windows Live" clId="Web-{7E3999CB-681A-42EC-B728-D3932A028828}" dt="2021-11-01T19:20:53.853" v="13"/>
      <pc:docMkLst>
        <pc:docMk/>
      </pc:docMkLst>
      <pc:sldChg chg="addSp modSp">
        <pc:chgData name="antonio alvarez" userId="52f34af4d703ec40" providerId="Windows Live" clId="Web-{7E3999CB-681A-42EC-B728-D3932A028828}" dt="2021-11-01T19:20:51.228" v="12"/>
        <pc:sldMkLst>
          <pc:docMk/>
          <pc:sldMk cId="3437498848" sldId="257"/>
        </pc:sldMkLst>
        <pc:spChg chg="add mod">
          <ac:chgData name="antonio alvarez" userId="52f34af4d703ec40" providerId="Windows Live" clId="Web-{7E3999CB-681A-42EC-B728-D3932A028828}" dt="2021-11-01T19:20:51.228" v="12"/>
          <ac:spMkLst>
            <pc:docMk/>
            <pc:sldMk cId="3437498848" sldId="257"/>
            <ac:spMk id="4" creationId="{D77BF1DB-380B-40CF-BE12-29430CFAB4DC}"/>
          </ac:spMkLst>
        </pc:spChg>
        <pc:spChg chg="add mod">
          <ac:chgData name="antonio alvarez" userId="52f34af4d703ec40" providerId="Windows Live" clId="Web-{7E3999CB-681A-42EC-B728-D3932A028828}" dt="2021-11-01T19:20:43.025" v="1"/>
          <ac:spMkLst>
            <pc:docMk/>
            <pc:sldMk cId="3437498848" sldId="257"/>
            <ac:spMk id="5" creationId="{856B1F6D-0DB3-480E-9F6F-4537824ECA6C}"/>
          </ac:spMkLst>
        </pc:spChg>
      </pc:sldChg>
      <pc:sldChg chg="addSp modSp">
        <pc:chgData name="antonio alvarez" userId="52f34af4d703ec40" providerId="Windows Live" clId="Web-{7E3999CB-681A-42EC-B728-D3932A028828}" dt="2021-11-01T19:20:53.853" v="13"/>
        <pc:sldMkLst>
          <pc:docMk/>
          <pc:sldMk cId="3178082662" sldId="258"/>
        </pc:sldMkLst>
        <pc:spChg chg="add mod">
          <ac:chgData name="antonio alvarez" userId="52f34af4d703ec40" providerId="Windows Live" clId="Web-{7E3999CB-681A-42EC-B728-D3932A028828}" dt="2021-11-01T19:20:53.853" v="13"/>
          <ac:spMkLst>
            <pc:docMk/>
            <pc:sldMk cId="3178082662" sldId="258"/>
            <ac:spMk id="4" creationId="{F305A58E-8A65-48DF-A46D-E6EF5968D025}"/>
          </ac:spMkLst>
        </pc:spChg>
        <pc:spChg chg="add mod">
          <ac:chgData name="antonio alvarez" userId="52f34af4d703ec40" providerId="Windows Live" clId="Web-{7E3999CB-681A-42EC-B728-D3932A028828}" dt="2021-11-01T19:20:53.853" v="13"/>
          <ac:spMkLst>
            <pc:docMk/>
            <pc:sldMk cId="3178082662" sldId="258"/>
            <ac:spMk id="5" creationId="{0DA5255D-C6E5-49B7-8FD2-3083CD5831CA}"/>
          </ac:spMkLst>
        </pc:spChg>
      </pc:sldChg>
      <pc:sldChg chg="addSp modSp">
        <pc:chgData name="antonio alvarez" userId="52f34af4d703ec40" providerId="Windows Live" clId="Web-{7E3999CB-681A-42EC-B728-D3932A028828}" dt="2021-11-01T19:20:53.853" v="13"/>
        <pc:sldMkLst>
          <pc:docMk/>
          <pc:sldMk cId="1557334154" sldId="259"/>
        </pc:sldMkLst>
        <pc:spChg chg="add mod">
          <ac:chgData name="antonio alvarez" userId="52f34af4d703ec40" providerId="Windows Live" clId="Web-{7E3999CB-681A-42EC-B728-D3932A028828}" dt="2021-11-01T19:20:53.853" v="13"/>
          <ac:spMkLst>
            <pc:docMk/>
            <pc:sldMk cId="1557334154" sldId="259"/>
            <ac:spMk id="4" creationId="{862F55B6-743B-4DB4-A036-201D51B283B2}"/>
          </ac:spMkLst>
        </pc:spChg>
        <pc:spChg chg="add mod">
          <ac:chgData name="antonio alvarez" userId="52f34af4d703ec40" providerId="Windows Live" clId="Web-{7E3999CB-681A-42EC-B728-D3932A028828}" dt="2021-11-01T19:20:53.853" v="13"/>
          <ac:spMkLst>
            <pc:docMk/>
            <pc:sldMk cId="1557334154" sldId="259"/>
            <ac:spMk id="5" creationId="{B40DCE76-ED5F-4420-861B-F3B6C058CA36}"/>
          </ac:spMkLst>
        </pc:spChg>
      </pc:sldChg>
      <pc:sldChg chg="addSp modSp">
        <pc:chgData name="antonio alvarez" userId="52f34af4d703ec40" providerId="Windows Live" clId="Web-{7E3999CB-681A-42EC-B728-D3932A028828}" dt="2021-11-01T19:20:53.853" v="13"/>
        <pc:sldMkLst>
          <pc:docMk/>
          <pc:sldMk cId="2675184190" sldId="260"/>
        </pc:sldMkLst>
        <pc:spChg chg="add mod">
          <ac:chgData name="antonio alvarez" userId="52f34af4d703ec40" providerId="Windows Live" clId="Web-{7E3999CB-681A-42EC-B728-D3932A028828}" dt="2021-11-01T19:20:53.853" v="13"/>
          <ac:spMkLst>
            <pc:docMk/>
            <pc:sldMk cId="2675184190" sldId="260"/>
            <ac:spMk id="16" creationId="{D6427F30-D0F0-4412-AC87-7C6E6FFCF41E}"/>
          </ac:spMkLst>
        </pc:spChg>
        <pc:spChg chg="add mod">
          <ac:chgData name="antonio alvarez" userId="52f34af4d703ec40" providerId="Windows Live" clId="Web-{7E3999CB-681A-42EC-B728-D3932A028828}" dt="2021-11-01T19:20:53.853" v="13"/>
          <ac:spMkLst>
            <pc:docMk/>
            <pc:sldMk cId="2675184190" sldId="260"/>
            <ac:spMk id="17" creationId="{0F193FF3-0693-4B81-B437-681DC54385B7}"/>
          </ac:spMkLst>
        </pc:spChg>
      </pc:sldChg>
      <pc:sldChg chg="addSp modSp">
        <pc:chgData name="antonio alvarez" userId="52f34af4d703ec40" providerId="Windows Live" clId="Web-{7E3999CB-681A-42EC-B728-D3932A028828}" dt="2021-11-01T19:20:53.853" v="13"/>
        <pc:sldMkLst>
          <pc:docMk/>
          <pc:sldMk cId="3179671387" sldId="261"/>
        </pc:sldMkLst>
        <pc:spChg chg="add mod">
          <ac:chgData name="antonio alvarez" userId="52f34af4d703ec40" providerId="Windows Live" clId="Web-{7E3999CB-681A-42EC-B728-D3932A028828}" dt="2021-11-01T19:20:53.853" v="13"/>
          <ac:spMkLst>
            <pc:docMk/>
            <pc:sldMk cId="3179671387" sldId="261"/>
            <ac:spMk id="4" creationId="{02B3DD7F-D664-41EC-8655-6D4E3D515954}"/>
          </ac:spMkLst>
        </pc:spChg>
        <pc:spChg chg="add mod">
          <ac:chgData name="antonio alvarez" userId="52f34af4d703ec40" providerId="Windows Live" clId="Web-{7E3999CB-681A-42EC-B728-D3932A028828}" dt="2021-11-01T19:20:53.853" v="13"/>
          <ac:spMkLst>
            <pc:docMk/>
            <pc:sldMk cId="3179671387" sldId="261"/>
            <ac:spMk id="5" creationId="{47089A56-4A3B-477C-BE90-EFEFDCD23C48}"/>
          </ac:spMkLst>
        </pc:spChg>
      </pc:sldChg>
      <pc:sldChg chg="addSp modSp">
        <pc:chgData name="antonio alvarez" userId="52f34af4d703ec40" providerId="Windows Live" clId="Web-{7E3999CB-681A-42EC-B728-D3932A028828}" dt="2021-11-01T19:20:53.853" v="13"/>
        <pc:sldMkLst>
          <pc:docMk/>
          <pc:sldMk cId="577328206" sldId="262"/>
        </pc:sldMkLst>
        <pc:spChg chg="add mod">
          <ac:chgData name="antonio alvarez" userId="52f34af4d703ec40" providerId="Windows Live" clId="Web-{7E3999CB-681A-42EC-B728-D3932A028828}" dt="2021-11-01T19:20:53.853" v="13"/>
          <ac:spMkLst>
            <pc:docMk/>
            <pc:sldMk cId="577328206" sldId="262"/>
            <ac:spMk id="4" creationId="{81E1673B-EB61-4772-B327-0BF4827FE740}"/>
          </ac:spMkLst>
        </pc:spChg>
        <pc:spChg chg="add mod">
          <ac:chgData name="antonio alvarez" userId="52f34af4d703ec40" providerId="Windows Live" clId="Web-{7E3999CB-681A-42EC-B728-D3932A028828}" dt="2021-11-01T19:20:53.853" v="13"/>
          <ac:spMkLst>
            <pc:docMk/>
            <pc:sldMk cId="577328206" sldId="262"/>
            <ac:spMk id="5" creationId="{75B4CA99-95F7-46F1-B746-3EACC5A5ADD5}"/>
          </ac:spMkLst>
        </pc:spChg>
      </pc:sldChg>
      <pc:sldChg chg="addSp modSp">
        <pc:chgData name="antonio alvarez" userId="52f34af4d703ec40" providerId="Windows Live" clId="Web-{7E3999CB-681A-42EC-B728-D3932A028828}" dt="2021-11-01T19:20:53.853" v="13"/>
        <pc:sldMkLst>
          <pc:docMk/>
          <pc:sldMk cId="3151993286" sldId="263"/>
        </pc:sldMkLst>
        <pc:spChg chg="add mod">
          <ac:chgData name="antonio alvarez" userId="52f34af4d703ec40" providerId="Windows Live" clId="Web-{7E3999CB-681A-42EC-B728-D3932A028828}" dt="2021-11-01T19:20:53.853" v="13"/>
          <ac:spMkLst>
            <pc:docMk/>
            <pc:sldMk cId="3151993286" sldId="263"/>
            <ac:spMk id="4" creationId="{BDAD99BF-DF16-47EE-9DE0-F91BE99F3593}"/>
          </ac:spMkLst>
        </pc:spChg>
        <pc:spChg chg="add mod">
          <ac:chgData name="antonio alvarez" userId="52f34af4d703ec40" providerId="Windows Live" clId="Web-{7E3999CB-681A-42EC-B728-D3932A028828}" dt="2021-11-01T19:20:53.853" v="13"/>
          <ac:spMkLst>
            <pc:docMk/>
            <pc:sldMk cId="3151993286" sldId="263"/>
            <ac:spMk id="5" creationId="{602D40D0-34BF-4841-90BB-DCFE30A39670}"/>
          </ac:spMkLst>
        </pc:spChg>
      </pc:sldChg>
      <pc:sldChg chg="addSp modSp">
        <pc:chgData name="antonio alvarez" userId="52f34af4d703ec40" providerId="Windows Live" clId="Web-{7E3999CB-681A-42EC-B728-D3932A028828}" dt="2021-11-01T19:20:53.853" v="13"/>
        <pc:sldMkLst>
          <pc:docMk/>
          <pc:sldMk cId="3513920835" sldId="264"/>
        </pc:sldMkLst>
        <pc:spChg chg="add mod">
          <ac:chgData name="antonio alvarez" userId="52f34af4d703ec40" providerId="Windows Live" clId="Web-{7E3999CB-681A-42EC-B728-D3932A028828}" dt="2021-11-01T19:20:53.853" v="13"/>
          <ac:spMkLst>
            <pc:docMk/>
            <pc:sldMk cId="3513920835" sldId="264"/>
            <ac:spMk id="4" creationId="{31519B56-D2B0-430E-B4DB-408EC1A53B5E}"/>
          </ac:spMkLst>
        </pc:spChg>
        <pc:spChg chg="add mod">
          <ac:chgData name="antonio alvarez" userId="52f34af4d703ec40" providerId="Windows Live" clId="Web-{7E3999CB-681A-42EC-B728-D3932A028828}" dt="2021-11-01T19:20:53.853" v="13"/>
          <ac:spMkLst>
            <pc:docMk/>
            <pc:sldMk cId="3513920835" sldId="264"/>
            <ac:spMk id="5" creationId="{92A9CFFC-EAAB-4E3F-B468-62D8A3D00CBD}"/>
          </ac:spMkLst>
        </pc:spChg>
      </pc:sldChg>
      <pc:sldChg chg="addSp modSp">
        <pc:chgData name="antonio alvarez" userId="52f34af4d703ec40" providerId="Windows Live" clId="Web-{7E3999CB-681A-42EC-B728-D3932A028828}" dt="2021-11-01T19:20:53.853" v="13"/>
        <pc:sldMkLst>
          <pc:docMk/>
          <pc:sldMk cId="3559076806" sldId="265"/>
        </pc:sldMkLst>
        <pc:spChg chg="add mod">
          <ac:chgData name="antonio alvarez" userId="52f34af4d703ec40" providerId="Windows Live" clId="Web-{7E3999CB-681A-42EC-B728-D3932A028828}" dt="2021-11-01T19:20:53.853" v="13"/>
          <ac:spMkLst>
            <pc:docMk/>
            <pc:sldMk cId="3559076806" sldId="265"/>
            <ac:spMk id="4" creationId="{24E50D19-ACD7-42B3-BF3F-E6E2BB2B41E5}"/>
          </ac:spMkLst>
        </pc:spChg>
        <pc:spChg chg="add mod">
          <ac:chgData name="antonio alvarez" userId="52f34af4d703ec40" providerId="Windows Live" clId="Web-{7E3999CB-681A-42EC-B728-D3932A028828}" dt="2021-11-01T19:20:53.853" v="13"/>
          <ac:spMkLst>
            <pc:docMk/>
            <pc:sldMk cId="3559076806" sldId="265"/>
            <ac:spMk id="5" creationId="{1ED96784-0D93-48DB-BEEB-E8A335F7D7B2}"/>
          </ac:spMkLst>
        </pc:spChg>
      </pc:sldChg>
      <pc:sldChg chg="addSp modSp">
        <pc:chgData name="antonio alvarez" userId="52f34af4d703ec40" providerId="Windows Live" clId="Web-{7E3999CB-681A-42EC-B728-D3932A028828}" dt="2021-11-01T19:20:53.853" v="13"/>
        <pc:sldMkLst>
          <pc:docMk/>
          <pc:sldMk cId="123868572" sldId="266"/>
        </pc:sldMkLst>
        <pc:spChg chg="add mod">
          <ac:chgData name="antonio alvarez" userId="52f34af4d703ec40" providerId="Windows Live" clId="Web-{7E3999CB-681A-42EC-B728-D3932A028828}" dt="2021-11-01T19:20:53.853" v="13"/>
          <ac:spMkLst>
            <pc:docMk/>
            <pc:sldMk cId="123868572" sldId="266"/>
            <ac:spMk id="4" creationId="{82F4EE9D-1C77-410D-86E3-6E7F2AFD2336}"/>
          </ac:spMkLst>
        </pc:spChg>
        <pc:spChg chg="add mod">
          <ac:chgData name="antonio alvarez" userId="52f34af4d703ec40" providerId="Windows Live" clId="Web-{7E3999CB-681A-42EC-B728-D3932A028828}" dt="2021-11-01T19:20:53.853" v="13"/>
          <ac:spMkLst>
            <pc:docMk/>
            <pc:sldMk cId="123868572" sldId="266"/>
            <ac:spMk id="5" creationId="{FB3DD1F7-493F-4A08-AA4D-5B7A57A2656E}"/>
          </ac:spMkLst>
        </pc:spChg>
      </pc:sldChg>
      <pc:sldChg chg="addSp modSp">
        <pc:chgData name="antonio alvarez" userId="52f34af4d703ec40" providerId="Windows Live" clId="Web-{7E3999CB-681A-42EC-B728-D3932A028828}" dt="2021-11-01T19:20:53.853" v="13"/>
        <pc:sldMkLst>
          <pc:docMk/>
          <pc:sldMk cId="600527117" sldId="267"/>
        </pc:sldMkLst>
        <pc:spChg chg="add mod">
          <ac:chgData name="antonio alvarez" userId="52f34af4d703ec40" providerId="Windows Live" clId="Web-{7E3999CB-681A-42EC-B728-D3932A028828}" dt="2021-11-01T19:20:53.853" v="13"/>
          <ac:spMkLst>
            <pc:docMk/>
            <pc:sldMk cId="600527117" sldId="267"/>
            <ac:spMk id="31" creationId="{6542D579-E6C7-47BA-A37B-721C1327EF74}"/>
          </ac:spMkLst>
        </pc:spChg>
        <pc:spChg chg="add mod">
          <ac:chgData name="antonio alvarez" userId="52f34af4d703ec40" providerId="Windows Live" clId="Web-{7E3999CB-681A-42EC-B728-D3932A028828}" dt="2021-11-01T19:20:53.853" v="13"/>
          <ac:spMkLst>
            <pc:docMk/>
            <pc:sldMk cId="600527117" sldId="267"/>
            <ac:spMk id="32" creationId="{B2A23A8F-6697-49EF-8788-1354AAA970DE}"/>
          </ac:spMkLst>
        </pc:spChg>
      </pc:sldChg>
      <pc:sldChg chg="addSp modSp">
        <pc:chgData name="antonio alvarez" userId="52f34af4d703ec40" providerId="Windows Live" clId="Web-{7E3999CB-681A-42EC-B728-D3932A028828}" dt="2021-11-01T19:20:53.853" v="13"/>
        <pc:sldMkLst>
          <pc:docMk/>
          <pc:sldMk cId="3377798952" sldId="268"/>
        </pc:sldMkLst>
        <pc:spChg chg="add mod">
          <ac:chgData name="antonio alvarez" userId="52f34af4d703ec40" providerId="Windows Live" clId="Web-{7E3999CB-681A-42EC-B728-D3932A028828}" dt="2021-11-01T19:20:53.853" v="13"/>
          <ac:spMkLst>
            <pc:docMk/>
            <pc:sldMk cId="3377798952" sldId="268"/>
            <ac:spMk id="4" creationId="{2DED637A-2AA1-46E2-8278-5972ED619A04}"/>
          </ac:spMkLst>
        </pc:spChg>
        <pc:spChg chg="add mod">
          <ac:chgData name="antonio alvarez" userId="52f34af4d703ec40" providerId="Windows Live" clId="Web-{7E3999CB-681A-42EC-B728-D3932A028828}" dt="2021-11-01T19:20:53.853" v="13"/>
          <ac:spMkLst>
            <pc:docMk/>
            <pc:sldMk cId="3377798952" sldId="268"/>
            <ac:spMk id="5" creationId="{00AAEAEE-5872-4D5D-BB49-74ADD1F2DEEC}"/>
          </ac:spMkLst>
        </pc:spChg>
      </pc:sldChg>
      <pc:sldMasterChg chg="modSp mod modSldLayout">
        <pc:chgData name="antonio alvarez" userId="52f34af4d703ec40" providerId="Windows Live" clId="Web-{7E3999CB-681A-42EC-B728-D3932A028828}" dt="2021-11-01T19:20:53.853" v="13"/>
        <pc:sldMasterMkLst>
          <pc:docMk/>
          <pc:sldMasterMk cId="2934269237" sldId="2147483893"/>
        </pc:sldMasterMkLst>
        <pc:spChg chg="mod">
          <ac:chgData name="antonio alvarez" userId="52f34af4d703ec40" providerId="Windows Live" clId="Web-{7E3999CB-681A-42EC-B728-D3932A028828}" dt="2021-11-01T19:20:53.853" v="13"/>
          <ac:spMkLst>
            <pc:docMk/>
            <pc:sldMasterMk cId="2934269237" sldId="2147483893"/>
            <ac:spMk id="5" creationId="{0F933EC1-4EE2-4453-841C-CFDFE708948E}"/>
          </ac:spMkLst>
        </pc:spChg>
        <pc:sldLayoutChg chg="modSp mod">
          <pc:chgData name="antonio alvarez" userId="52f34af4d703ec40" providerId="Windows Live" clId="Web-{7E3999CB-681A-42EC-B728-D3932A028828}" dt="2021-11-01T19:20:53.853" v="13"/>
          <pc:sldLayoutMkLst>
            <pc:docMk/>
            <pc:sldMasterMk cId="2934269237" sldId="2147483893"/>
            <pc:sldLayoutMk cId="946500420" sldId="2147483882"/>
          </pc:sldLayoutMkLst>
          <pc:spChg chg="mod">
            <ac:chgData name="antonio alvarez" userId="52f34af4d703ec40" providerId="Windows Live" clId="Web-{7E3999CB-681A-42EC-B728-D3932A028828}" dt="2021-11-01T19:20:53.853" v="13"/>
            <ac:spMkLst>
              <pc:docMk/>
              <pc:sldMasterMk cId="2934269237" sldId="2147483893"/>
              <pc:sldLayoutMk cId="946500420" sldId="2147483882"/>
              <ac:spMk id="3" creationId="{452CFE08-03FE-487B-8963-9FAD3049CFFA}"/>
            </ac:spMkLst>
          </pc:spChg>
        </pc:sldLayoutChg>
        <pc:sldLayoutChg chg="modSp mod">
          <pc:chgData name="antonio alvarez" userId="52f34af4d703ec40" providerId="Windows Live" clId="Web-{7E3999CB-681A-42EC-B728-D3932A028828}" dt="2021-11-01T19:20:53.853" v="13"/>
          <pc:sldLayoutMkLst>
            <pc:docMk/>
            <pc:sldMasterMk cId="2934269237" sldId="2147483893"/>
            <pc:sldLayoutMk cId="3399770727" sldId="2147483883"/>
          </pc:sldLayoutMkLst>
          <pc:spChg chg="mod">
            <ac:chgData name="antonio alvarez" userId="52f34af4d703ec40" providerId="Windows Live" clId="Web-{7E3999CB-681A-42EC-B728-D3932A028828}" dt="2021-11-01T19:20:53.853" v="13"/>
            <ac:spMkLst>
              <pc:docMk/>
              <pc:sldMasterMk cId="2934269237" sldId="2147483893"/>
              <pc:sldLayoutMk cId="3399770727" sldId="2147483883"/>
              <ac:spMk id="6" creationId="{4EA39078-7D38-4851-A363-B6BC179A50EE}"/>
            </ac:spMkLst>
          </pc:spChg>
        </pc:sldLayoutChg>
        <pc:sldLayoutChg chg="modSp mod">
          <pc:chgData name="antonio alvarez" userId="52f34af4d703ec40" providerId="Windows Live" clId="Web-{7E3999CB-681A-42EC-B728-D3932A028828}" dt="2021-11-01T19:20:53.853" v="13"/>
          <pc:sldLayoutMkLst>
            <pc:docMk/>
            <pc:sldMasterMk cId="2934269237" sldId="2147483893"/>
            <pc:sldLayoutMk cId="1400833493" sldId="2147483884"/>
          </pc:sldLayoutMkLst>
          <pc:spChg chg="mod">
            <ac:chgData name="antonio alvarez" userId="52f34af4d703ec40" providerId="Windows Live" clId="Web-{7E3999CB-681A-42EC-B728-D3932A028828}" dt="2021-11-01T19:20:53.853" v="13"/>
            <ac:spMkLst>
              <pc:docMk/>
              <pc:sldMasterMk cId="2934269237" sldId="2147483893"/>
              <pc:sldLayoutMk cId="1400833493" sldId="2147483884"/>
              <ac:spMk id="6" creationId="{C53EFC84-C9FE-4BFA-9B4E-4516A1362550}"/>
            </ac:spMkLst>
          </pc:spChg>
        </pc:sldLayoutChg>
        <pc:sldLayoutChg chg="modSp mod">
          <pc:chgData name="antonio alvarez" userId="52f34af4d703ec40" providerId="Windows Live" clId="Web-{7E3999CB-681A-42EC-B728-D3932A028828}" dt="2021-11-01T19:20:53.853" v="13"/>
          <pc:sldLayoutMkLst>
            <pc:docMk/>
            <pc:sldMasterMk cId="2934269237" sldId="2147483893"/>
            <pc:sldLayoutMk cId="2708250318" sldId="2147483885"/>
          </pc:sldLayoutMkLst>
          <pc:spChg chg="mod">
            <ac:chgData name="antonio alvarez" userId="52f34af4d703ec40" providerId="Windows Live" clId="Web-{7E3999CB-681A-42EC-B728-D3932A028828}" dt="2021-11-01T19:20:53.853" v="13"/>
            <ac:spMkLst>
              <pc:docMk/>
              <pc:sldMasterMk cId="2934269237" sldId="2147483893"/>
              <pc:sldLayoutMk cId="2708250318" sldId="2147483885"/>
              <ac:spMk id="5" creationId="{59A907F5-F26D-4A91-8D70-AB54F8B43D3F}"/>
            </ac:spMkLst>
          </pc:spChg>
        </pc:sldLayoutChg>
        <pc:sldLayoutChg chg="modSp mod">
          <pc:chgData name="antonio alvarez" userId="52f34af4d703ec40" providerId="Windows Live" clId="Web-{7E3999CB-681A-42EC-B728-D3932A028828}" dt="2021-11-01T19:20:53.853" v="13"/>
          <pc:sldLayoutMkLst>
            <pc:docMk/>
            <pc:sldMasterMk cId="2934269237" sldId="2147483893"/>
            <pc:sldLayoutMk cId="150133819" sldId="2147483886"/>
          </pc:sldLayoutMkLst>
          <pc:spChg chg="mod">
            <ac:chgData name="antonio alvarez" userId="52f34af4d703ec40" providerId="Windows Live" clId="Web-{7E3999CB-681A-42EC-B728-D3932A028828}" dt="2021-11-01T19:20:53.853" v="13"/>
            <ac:spMkLst>
              <pc:docMk/>
              <pc:sldMasterMk cId="2934269237" sldId="2147483893"/>
              <pc:sldLayoutMk cId="150133819" sldId="2147483886"/>
              <ac:spMk id="4" creationId="{4526116E-7A6D-485F-9FA2-25F94D4F40FB}"/>
            </ac:spMkLst>
          </pc:spChg>
        </pc:sldLayoutChg>
        <pc:sldLayoutChg chg="modSp mod">
          <pc:chgData name="antonio alvarez" userId="52f34af4d703ec40" providerId="Windows Live" clId="Web-{7E3999CB-681A-42EC-B728-D3932A028828}" dt="2021-11-01T19:20:53.853" v="13"/>
          <pc:sldLayoutMkLst>
            <pc:docMk/>
            <pc:sldMasterMk cId="2934269237" sldId="2147483893"/>
            <pc:sldLayoutMk cId="4067850252" sldId="2147483887"/>
          </pc:sldLayoutMkLst>
          <pc:spChg chg="mod">
            <ac:chgData name="antonio alvarez" userId="52f34af4d703ec40" providerId="Windows Live" clId="Web-{7E3999CB-681A-42EC-B728-D3932A028828}" dt="2021-11-01T19:20:53.853" v="13"/>
            <ac:spMkLst>
              <pc:docMk/>
              <pc:sldMasterMk cId="2934269237" sldId="2147483893"/>
              <pc:sldLayoutMk cId="4067850252" sldId="2147483887"/>
              <ac:spMk id="5" creationId="{A8DAF8DF-2544-45A5-B62B-BB7948FCCA45}"/>
            </ac:spMkLst>
          </pc:spChg>
        </pc:sldLayoutChg>
        <pc:sldLayoutChg chg="modSp mod">
          <pc:chgData name="antonio alvarez" userId="52f34af4d703ec40" providerId="Windows Live" clId="Web-{7E3999CB-681A-42EC-B728-D3932A028828}" dt="2021-11-01T19:20:53.853" v="13"/>
          <pc:sldLayoutMkLst>
            <pc:docMk/>
            <pc:sldMasterMk cId="2934269237" sldId="2147483893"/>
            <pc:sldLayoutMk cId="1382200099" sldId="2147483888"/>
          </pc:sldLayoutMkLst>
          <pc:spChg chg="mod">
            <ac:chgData name="antonio alvarez" userId="52f34af4d703ec40" providerId="Windows Live" clId="Web-{7E3999CB-681A-42EC-B728-D3932A028828}" dt="2021-11-01T19:20:53.853" v="13"/>
            <ac:spMkLst>
              <pc:docMk/>
              <pc:sldMasterMk cId="2934269237" sldId="2147483893"/>
              <pc:sldLayoutMk cId="1382200099" sldId="2147483888"/>
              <ac:spMk id="8" creationId="{241085F0-1967-4B4F-9824-58E9F2E05125}"/>
            </ac:spMkLst>
          </pc:spChg>
        </pc:sldLayoutChg>
        <pc:sldLayoutChg chg="modSp mod">
          <pc:chgData name="antonio alvarez" userId="52f34af4d703ec40" providerId="Windows Live" clId="Web-{7E3999CB-681A-42EC-B728-D3932A028828}" dt="2021-11-01T19:20:53.853" v="13"/>
          <pc:sldLayoutMkLst>
            <pc:docMk/>
            <pc:sldMasterMk cId="2934269237" sldId="2147483893"/>
            <pc:sldLayoutMk cId="2538760470" sldId="2147483889"/>
          </pc:sldLayoutMkLst>
          <pc:spChg chg="mod">
            <ac:chgData name="antonio alvarez" userId="52f34af4d703ec40" providerId="Windows Live" clId="Web-{7E3999CB-681A-42EC-B728-D3932A028828}" dt="2021-11-01T19:20:53.853" v="13"/>
            <ac:spMkLst>
              <pc:docMk/>
              <pc:sldMasterMk cId="2934269237" sldId="2147483893"/>
              <pc:sldLayoutMk cId="2538760470" sldId="2147483889"/>
              <ac:spMk id="5" creationId="{BA2AD668-6E19-425C-88F7-AF4220662C0D}"/>
            </ac:spMkLst>
          </pc:spChg>
        </pc:sldLayoutChg>
        <pc:sldLayoutChg chg="modSp mod">
          <pc:chgData name="antonio alvarez" userId="52f34af4d703ec40" providerId="Windows Live" clId="Web-{7E3999CB-681A-42EC-B728-D3932A028828}" dt="2021-11-01T19:20:53.853" v="13"/>
          <pc:sldLayoutMkLst>
            <pc:docMk/>
            <pc:sldMasterMk cId="2934269237" sldId="2147483893"/>
            <pc:sldLayoutMk cId="3993486277" sldId="2147483890"/>
          </pc:sldLayoutMkLst>
          <pc:spChg chg="mod">
            <ac:chgData name="antonio alvarez" userId="52f34af4d703ec40" providerId="Windows Live" clId="Web-{7E3999CB-681A-42EC-B728-D3932A028828}" dt="2021-11-01T19:20:53.853" v="13"/>
            <ac:spMkLst>
              <pc:docMk/>
              <pc:sldMasterMk cId="2934269237" sldId="2147483893"/>
              <pc:sldLayoutMk cId="3993486277" sldId="2147483890"/>
              <ac:spMk id="5" creationId="{FDA3F2ED-2B0E-44A9-8603-286CA06345DB}"/>
            </ac:spMkLst>
          </pc:spChg>
        </pc:sldLayoutChg>
        <pc:sldLayoutChg chg="modSp mod">
          <pc:chgData name="antonio alvarez" userId="52f34af4d703ec40" providerId="Windows Live" clId="Web-{7E3999CB-681A-42EC-B728-D3932A028828}" dt="2021-11-01T19:20:53.853" v="13"/>
          <pc:sldLayoutMkLst>
            <pc:docMk/>
            <pc:sldMasterMk cId="2934269237" sldId="2147483893"/>
            <pc:sldLayoutMk cId="3828831341" sldId="2147483891"/>
          </pc:sldLayoutMkLst>
          <pc:spChg chg="mod">
            <ac:chgData name="antonio alvarez" userId="52f34af4d703ec40" providerId="Windows Live" clId="Web-{7E3999CB-681A-42EC-B728-D3932A028828}" dt="2021-11-01T19:20:53.853" v="13"/>
            <ac:spMkLst>
              <pc:docMk/>
              <pc:sldMasterMk cId="2934269237" sldId="2147483893"/>
              <pc:sldLayoutMk cId="3828831341" sldId="2147483891"/>
              <ac:spMk id="6" creationId="{F8D2117C-B497-4647-A66B-1887750FB538}"/>
            </ac:spMkLst>
          </pc:spChg>
        </pc:sldLayoutChg>
        <pc:sldLayoutChg chg="modSp mod">
          <pc:chgData name="antonio alvarez" userId="52f34af4d703ec40" providerId="Windows Live" clId="Web-{7E3999CB-681A-42EC-B728-D3932A028828}" dt="2021-11-01T19:20:53.853" v="13"/>
          <pc:sldLayoutMkLst>
            <pc:docMk/>
            <pc:sldMasterMk cId="2934269237" sldId="2147483893"/>
            <pc:sldLayoutMk cId="776494915" sldId="2147483892"/>
          </pc:sldLayoutMkLst>
          <pc:spChg chg="mod">
            <ac:chgData name="antonio alvarez" userId="52f34af4d703ec40" providerId="Windows Live" clId="Web-{7E3999CB-681A-42EC-B728-D3932A028828}" dt="2021-11-01T19:20:53.853" v="13"/>
            <ac:spMkLst>
              <pc:docMk/>
              <pc:sldMasterMk cId="2934269237" sldId="2147483893"/>
              <pc:sldLayoutMk cId="776494915" sldId="2147483892"/>
              <ac:spMk id="8" creationId="{576AF721-83FE-4B57-B910-C395D23FDE31}"/>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820216-AEA2-4E11-8107-9A9F83E3F7A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380387E-3BFD-4889-91CA-106B39676EBA}">
      <dgm:prSet/>
      <dgm:spPr/>
      <dgm:t>
        <a:bodyPr/>
        <a:lstStyle/>
        <a:p>
          <a:r>
            <a:rPr lang="es-ES"/>
            <a:t>Esto es lo primero en lo que tendrá que pensar al administrar un proyecto. La estructura se basará básicamente en tres pilares: </a:t>
          </a:r>
          <a:r>
            <a:rPr lang="es-ES" b="1" u="sng"/>
            <a:t>el objetivo, los recursos y el tiempo de su proyecto. </a:t>
          </a:r>
          <a:endParaRPr lang="en-US"/>
        </a:p>
      </dgm:t>
    </dgm:pt>
    <dgm:pt modelId="{BB9EA54F-580D-48E0-8DCC-F08582245BF9}" type="parTrans" cxnId="{9A06ABF3-2699-44EA-BAFC-6653754241E6}">
      <dgm:prSet/>
      <dgm:spPr/>
      <dgm:t>
        <a:bodyPr/>
        <a:lstStyle/>
        <a:p>
          <a:endParaRPr lang="en-US"/>
        </a:p>
      </dgm:t>
    </dgm:pt>
    <dgm:pt modelId="{781F7534-952A-4187-8E2C-10A2B36A4280}" type="sibTrans" cxnId="{9A06ABF3-2699-44EA-BAFC-6653754241E6}">
      <dgm:prSet/>
      <dgm:spPr/>
      <dgm:t>
        <a:bodyPr/>
        <a:lstStyle/>
        <a:p>
          <a:endParaRPr lang="en-US"/>
        </a:p>
      </dgm:t>
    </dgm:pt>
    <dgm:pt modelId="{C53A3D05-D019-411B-BC74-FBF59EFE1177}">
      <dgm:prSet/>
      <dgm:spPr/>
      <dgm:t>
        <a:bodyPr/>
        <a:lstStyle/>
        <a:p>
          <a:r>
            <a:rPr lang="es-ES"/>
            <a:t>Lo que debe saber es la razón del proyecto, que puede parecer obvio, pero esta pregunta define el proyecto y lo lleva a su estructura.</a:t>
          </a:r>
          <a:endParaRPr lang="en-US"/>
        </a:p>
      </dgm:t>
    </dgm:pt>
    <dgm:pt modelId="{2DFD7EE4-2111-4717-A9A5-FC303EE07795}" type="parTrans" cxnId="{0B9DA52F-16BD-4A44-86B7-A72ACCE59C4F}">
      <dgm:prSet/>
      <dgm:spPr/>
      <dgm:t>
        <a:bodyPr/>
        <a:lstStyle/>
        <a:p>
          <a:endParaRPr lang="en-US"/>
        </a:p>
      </dgm:t>
    </dgm:pt>
    <dgm:pt modelId="{0AF27FDC-3D12-4FBC-A33E-871422749164}" type="sibTrans" cxnId="{0B9DA52F-16BD-4A44-86B7-A72ACCE59C4F}">
      <dgm:prSet/>
      <dgm:spPr/>
      <dgm:t>
        <a:bodyPr/>
        <a:lstStyle/>
        <a:p>
          <a:endParaRPr lang="en-US"/>
        </a:p>
      </dgm:t>
    </dgm:pt>
    <dgm:pt modelId="{CEE21AF5-F785-438B-BB56-989A7880FDDA}">
      <dgm:prSet/>
      <dgm:spPr/>
      <dgm:t>
        <a:bodyPr/>
        <a:lstStyle/>
        <a:p>
          <a:r>
            <a:rPr lang="es-ES"/>
            <a:t>El siguiente paso es comprender cuánto tiempo tomará para lograr ese objetivo, por lo que querrá tener una línea de tiempo dividida por hitos, que marque las fases principales del proyecto. </a:t>
          </a:r>
          <a:endParaRPr lang="en-US"/>
        </a:p>
      </dgm:t>
    </dgm:pt>
    <dgm:pt modelId="{4F9BFAEB-E454-4CBE-94EC-7388DF22E2C8}" type="parTrans" cxnId="{4E7A0669-405C-4818-B602-A77EC7C14F7E}">
      <dgm:prSet/>
      <dgm:spPr/>
      <dgm:t>
        <a:bodyPr/>
        <a:lstStyle/>
        <a:p>
          <a:endParaRPr lang="en-US"/>
        </a:p>
      </dgm:t>
    </dgm:pt>
    <dgm:pt modelId="{FA6824D0-8D54-44F9-93A5-82EF1B775D5C}" type="sibTrans" cxnId="{4E7A0669-405C-4818-B602-A77EC7C14F7E}">
      <dgm:prSet/>
      <dgm:spPr/>
      <dgm:t>
        <a:bodyPr/>
        <a:lstStyle/>
        <a:p>
          <a:endParaRPr lang="en-US"/>
        </a:p>
      </dgm:t>
    </dgm:pt>
    <dgm:pt modelId="{58994234-BCCB-4F0D-93B4-CD345D6860CA}" type="pres">
      <dgm:prSet presAssocID="{A0820216-AEA2-4E11-8107-9A9F83E3F7A7}" presName="linear" presStyleCnt="0">
        <dgm:presLayoutVars>
          <dgm:animLvl val="lvl"/>
          <dgm:resizeHandles val="exact"/>
        </dgm:presLayoutVars>
      </dgm:prSet>
      <dgm:spPr/>
    </dgm:pt>
    <dgm:pt modelId="{01AB3517-67FC-45D8-988C-738C9DB9AFE7}" type="pres">
      <dgm:prSet presAssocID="{F380387E-3BFD-4889-91CA-106B39676EBA}" presName="parentText" presStyleLbl="node1" presStyleIdx="0" presStyleCnt="3">
        <dgm:presLayoutVars>
          <dgm:chMax val="0"/>
          <dgm:bulletEnabled val="1"/>
        </dgm:presLayoutVars>
      </dgm:prSet>
      <dgm:spPr/>
    </dgm:pt>
    <dgm:pt modelId="{653755F6-B128-41A6-A650-F6B7738308E2}" type="pres">
      <dgm:prSet presAssocID="{781F7534-952A-4187-8E2C-10A2B36A4280}" presName="spacer" presStyleCnt="0"/>
      <dgm:spPr/>
    </dgm:pt>
    <dgm:pt modelId="{7BBB4BDE-0CDA-41E0-A727-829DCF8D196A}" type="pres">
      <dgm:prSet presAssocID="{C53A3D05-D019-411B-BC74-FBF59EFE1177}" presName="parentText" presStyleLbl="node1" presStyleIdx="1" presStyleCnt="3">
        <dgm:presLayoutVars>
          <dgm:chMax val="0"/>
          <dgm:bulletEnabled val="1"/>
        </dgm:presLayoutVars>
      </dgm:prSet>
      <dgm:spPr/>
    </dgm:pt>
    <dgm:pt modelId="{A398C462-0FA5-4100-B1FC-5EABA12EED1F}" type="pres">
      <dgm:prSet presAssocID="{0AF27FDC-3D12-4FBC-A33E-871422749164}" presName="spacer" presStyleCnt="0"/>
      <dgm:spPr/>
    </dgm:pt>
    <dgm:pt modelId="{C2C3D867-DD1F-494F-99EF-4D1A85A40325}" type="pres">
      <dgm:prSet presAssocID="{CEE21AF5-F785-438B-BB56-989A7880FDDA}" presName="parentText" presStyleLbl="node1" presStyleIdx="2" presStyleCnt="3">
        <dgm:presLayoutVars>
          <dgm:chMax val="0"/>
          <dgm:bulletEnabled val="1"/>
        </dgm:presLayoutVars>
      </dgm:prSet>
      <dgm:spPr/>
    </dgm:pt>
  </dgm:ptLst>
  <dgm:cxnLst>
    <dgm:cxn modelId="{0B9DA52F-16BD-4A44-86B7-A72ACCE59C4F}" srcId="{A0820216-AEA2-4E11-8107-9A9F83E3F7A7}" destId="{C53A3D05-D019-411B-BC74-FBF59EFE1177}" srcOrd="1" destOrd="0" parTransId="{2DFD7EE4-2111-4717-A9A5-FC303EE07795}" sibTransId="{0AF27FDC-3D12-4FBC-A33E-871422749164}"/>
    <dgm:cxn modelId="{E3D0355E-4787-4BEC-A0FE-BF0728CB3AD7}" type="presOf" srcId="{C53A3D05-D019-411B-BC74-FBF59EFE1177}" destId="{7BBB4BDE-0CDA-41E0-A727-829DCF8D196A}" srcOrd="0" destOrd="0" presId="urn:microsoft.com/office/officeart/2005/8/layout/vList2"/>
    <dgm:cxn modelId="{4E7A0669-405C-4818-B602-A77EC7C14F7E}" srcId="{A0820216-AEA2-4E11-8107-9A9F83E3F7A7}" destId="{CEE21AF5-F785-438B-BB56-989A7880FDDA}" srcOrd="2" destOrd="0" parTransId="{4F9BFAEB-E454-4CBE-94EC-7388DF22E2C8}" sibTransId="{FA6824D0-8D54-44F9-93A5-82EF1B775D5C}"/>
    <dgm:cxn modelId="{4B4F5A79-2D91-4CAC-A817-902D9DE42C52}" type="presOf" srcId="{F380387E-3BFD-4889-91CA-106B39676EBA}" destId="{01AB3517-67FC-45D8-988C-738C9DB9AFE7}" srcOrd="0" destOrd="0" presId="urn:microsoft.com/office/officeart/2005/8/layout/vList2"/>
    <dgm:cxn modelId="{5539E7AE-629A-4AE5-8330-C5B6AB9635F4}" type="presOf" srcId="{CEE21AF5-F785-438B-BB56-989A7880FDDA}" destId="{C2C3D867-DD1F-494F-99EF-4D1A85A40325}" srcOrd="0" destOrd="0" presId="urn:microsoft.com/office/officeart/2005/8/layout/vList2"/>
    <dgm:cxn modelId="{9A06ABF3-2699-44EA-BAFC-6653754241E6}" srcId="{A0820216-AEA2-4E11-8107-9A9F83E3F7A7}" destId="{F380387E-3BFD-4889-91CA-106B39676EBA}" srcOrd="0" destOrd="0" parTransId="{BB9EA54F-580D-48E0-8DCC-F08582245BF9}" sibTransId="{781F7534-952A-4187-8E2C-10A2B36A4280}"/>
    <dgm:cxn modelId="{B818FDF8-99AC-430D-ADBF-78EC8605DCCC}" type="presOf" srcId="{A0820216-AEA2-4E11-8107-9A9F83E3F7A7}" destId="{58994234-BCCB-4F0D-93B4-CD345D6860CA}" srcOrd="0" destOrd="0" presId="urn:microsoft.com/office/officeart/2005/8/layout/vList2"/>
    <dgm:cxn modelId="{C047E0CA-6EA7-46DB-88CF-108F1AABE61D}" type="presParOf" srcId="{58994234-BCCB-4F0D-93B4-CD345D6860CA}" destId="{01AB3517-67FC-45D8-988C-738C9DB9AFE7}" srcOrd="0" destOrd="0" presId="urn:microsoft.com/office/officeart/2005/8/layout/vList2"/>
    <dgm:cxn modelId="{F63C5CB3-F3E2-4095-BDBA-1407612BEB9A}" type="presParOf" srcId="{58994234-BCCB-4F0D-93B4-CD345D6860CA}" destId="{653755F6-B128-41A6-A650-F6B7738308E2}" srcOrd="1" destOrd="0" presId="urn:microsoft.com/office/officeart/2005/8/layout/vList2"/>
    <dgm:cxn modelId="{33662E4E-BD9B-4A65-94E9-10B26DA079B3}" type="presParOf" srcId="{58994234-BCCB-4F0D-93B4-CD345D6860CA}" destId="{7BBB4BDE-0CDA-41E0-A727-829DCF8D196A}" srcOrd="2" destOrd="0" presId="urn:microsoft.com/office/officeart/2005/8/layout/vList2"/>
    <dgm:cxn modelId="{32DC8866-CF7F-4181-9D29-64E43B2E3FD4}" type="presParOf" srcId="{58994234-BCCB-4F0D-93B4-CD345D6860CA}" destId="{A398C462-0FA5-4100-B1FC-5EABA12EED1F}" srcOrd="3" destOrd="0" presId="urn:microsoft.com/office/officeart/2005/8/layout/vList2"/>
    <dgm:cxn modelId="{87BEB76B-0F09-48D4-81C2-83FCD4A2CCB7}" type="presParOf" srcId="{58994234-BCCB-4F0D-93B4-CD345D6860CA}" destId="{C2C3D867-DD1F-494F-99EF-4D1A85A4032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BACAAF-F9C3-4165-9E48-26959022A5B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66129E6-ABEA-45D6-952A-A25DEE1A5992}">
      <dgm:prSet/>
      <dgm:spPr/>
      <dgm:t>
        <a:bodyPr/>
        <a:lstStyle/>
        <a:p>
          <a:pPr rtl="0"/>
          <a:r>
            <a:rPr lang="es-ES" b="1" dirty="0">
              <a:solidFill>
                <a:schemeClr val="tx1"/>
              </a:solidFill>
              <a:latin typeface="Aharoni"/>
            </a:rPr>
            <a:t> Antes</a:t>
          </a:r>
          <a:r>
            <a:rPr lang="es-ES" b="1" dirty="0">
              <a:solidFill>
                <a:schemeClr val="tx1"/>
              </a:solidFill>
            </a:rPr>
            <a:t> de que comience el proyecto, averiguar cuáles son los riesgos potenciales inherentes en el trabajo por delante. Por supuesto, identificarlos no es una ciencia exacta, pero puede usar datos históricos y el conocimiento de usted, su equipo y sus patrocinadores para descubrir dónde se encuentra el riesgo. El uso de una plantilla de registro de riesgos lo ayuda a capturar toda esta información. </a:t>
          </a:r>
          <a:endParaRPr lang="en-US" b="1" dirty="0">
            <a:solidFill>
              <a:schemeClr val="tx1"/>
            </a:solidFill>
          </a:endParaRPr>
        </a:p>
      </dgm:t>
    </dgm:pt>
    <dgm:pt modelId="{48B3E65C-36E1-46D7-8EE1-8FFD770753E0}" type="parTrans" cxnId="{685BD8E8-8409-40C2-B93C-C941C432BDA2}">
      <dgm:prSet/>
      <dgm:spPr/>
      <dgm:t>
        <a:bodyPr/>
        <a:lstStyle/>
        <a:p>
          <a:endParaRPr lang="en-US"/>
        </a:p>
      </dgm:t>
    </dgm:pt>
    <dgm:pt modelId="{9256B3C9-AF68-4EEF-941C-6029DD54D712}" type="sibTrans" cxnId="{685BD8E8-8409-40C2-B93C-C941C432BDA2}">
      <dgm:prSet/>
      <dgm:spPr/>
      <dgm:t>
        <a:bodyPr/>
        <a:lstStyle/>
        <a:p>
          <a:endParaRPr lang="en-US"/>
        </a:p>
      </dgm:t>
    </dgm:pt>
    <dgm:pt modelId="{32D31F71-E18F-4F02-98FA-5ECBCCAC99A1}">
      <dgm:prSet/>
      <dgm:spPr/>
      <dgm:t>
        <a:bodyPr/>
        <a:lstStyle/>
        <a:p>
          <a:r>
            <a:rPr lang="es-ES" b="1" dirty="0">
              <a:solidFill>
                <a:schemeClr val="tx1"/>
              </a:solidFill>
            </a:rPr>
            <a:t>No es suficiente saber que el riesgo puede aumentar en este o en ese punto de un proyecto, también debe establecer un plan para resolver el problema antes de que se desarrolle. se convierte en un problema. Eso significa otorgar a cada riesgo un miembro del equipo específico que es responsable de vigilarlo, identificarlo y trabajar hacia su resolución. </a:t>
          </a:r>
          <a:endParaRPr lang="en-US" b="1" dirty="0">
            <a:solidFill>
              <a:schemeClr val="tx1"/>
            </a:solidFill>
          </a:endParaRPr>
        </a:p>
      </dgm:t>
    </dgm:pt>
    <dgm:pt modelId="{9A16C6C6-FB49-40AD-A6BE-BCA7278A1BD1}" type="parTrans" cxnId="{FF4523E0-F2C6-4F3D-BF37-0B579B64C58A}">
      <dgm:prSet/>
      <dgm:spPr/>
      <dgm:t>
        <a:bodyPr/>
        <a:lstStyle/>
        <a:p>
          <a:endParaRPr lang="en-US"/>
        </a:p>
      </dgm:t>
    </dgm:pt>
    <dgm:pt modelId="{434C70DC-83DA-468D-8BE0-53B5B99D03DD}" type="sibTrans" cxnId="{FF4523E0-F2C6-4F3D-BF37-0B579B64C58A}">
      <dgm:prSet/>
      <dgm:spPr/>
      <dgm:t>
        <a:bodyPr/>
        <a:lstStyle/>
        <a:p>
          <a:endParaRPr lang="en-US"/>
        </a:p>
      </dgm:t>
    </dgm:pt>
    <dgm:pt modelId="{CB97E2B6-F289-4088-8BE8-FFB68C2DBBF2}">
      <dgm:prSet/>
      <dgm:spPr/>
      <dgm:t>
        <a:bodyPr/>
        <a:lstStyle/>
        <a:p>
          <a:r>
            <a:rPr lang="es-ES" b="1" dirty="0">
              <a:solidFill>
                <a:schemeClr val="tx1"/>
              </a:solidFill>
            </a:rPr>
            <a:t>Prever todos los riesgos, es complicado, al menos se hayan identificado posibles riesgos. Por ello se debe estar atento a cualquier irregularidad. El equipo debería estar entrenado para ser sus ojos y oídos en el frente del proyecto. Cuanto antes identifique un riesgo, ya sea esperado o no, más rápido podrá resolverlo y mantener el proyecto en marcha. </a:t>
          </a:r>
          <a:endParaRPr lang="en-US" b="1" dirty="0">
            <a:solidFill>
              <a:schemeClr val="tx1"/>
            </a:solidFill>
          </a:endParaRPr>
        </a:p>
      </dgm:t>
    </dgm:pt>
    <dgm:pt modelId="{41F69D13-CA4F-44CB-80D9-FAA0CE7677F7}" type="parTrans" cxnId="{7D1A99F3-DFB9-4FEF-A09E-204C781BC9CE}">
      <dgm:prSet/>
      <dgm:spPr/>
      <dgm:t>
        <a:bodyPr/>
        <a:lstStyle/>
        <a:p>
          <a:endParaRPr lang="en-US"/>
        </a:p>
      </dgm:t>
    </dgm:pt>
    <dgm:pt modelId="{4F773CEB-879B-4FC4-BBA3-D9DFC75A5BC3}" type="sibTrans" cxnId="{7D1A99F3-DFB9-4FEF-A09E-204C781BC9CE}">
      <dgm:prSet/>
      <dgm:spPr/>
      <dgm:t>
        <a:bodyPr/>
        <a:lstStyle/>
        <a:p>
          <a:endParaRPr lang="en-US"/>
        </a:p>
      </dgm:t>
    </dgm:pt>
    <dgm:pt modelId="{845FFEF9-40CD-4B3E-956B-AC56A688A7A3}" type="pres">
      <dgm:prSet presAssocID="{66BACAAF-F9C3-4165-9E48-26959022A5BA}" presName="vert0" presStyleCnt="0">
        <dgm:presLayoutVars>
          <dgm:dir/>
          <dgm:animOne val="branch"/>
          <dgm:animLvl val="lvl"/>
        </dgm:presLayoutVars>
      </dgm:prSet>
      <dgm:spPr/>
    </dgm:pt>
    <dgm:pt modelId="{BB69AA27-7D41-46E5-B333-944AF182CDBD}" type="pres">
      <dgm:prSet presAssocID="{566129E6-ABEA-45D6-952A-A25DEE1A5992}" presName="thickLine" presStyleLbl="alignNode1" presStyleIdx="0" presStyleCnt="3"/>
      <dgm:spPr/>
    </dgm:pt>
    <dgm:pt modelId="{2C492FE8-FEB1-45DE-BE6D-2CA4E3E736D9}" type="pres">
      <dgm:prSet presAssocID="{566129E6-ABEA-45D6-952A-A25DEE1A5992}" presName="horz1" presStyleCnt="0"/>
      <dgm:spPr/>
    </dgm:pt>
    <dgm:pt modelId="{1A2D045F-C21C-4972-B389-02A732135354}" type="pres">
      <dgm:prSet presAssocID="{566129E6-ABEA-45D6-952A-A25DEE1A5992}" presName="tx1" presStyleLbl="revTx" presStyleIdx="0" presStyleCnt="3"/>
      <dgm:spPr/>
    </dgm:pt>
    <dgm:pt modelId="{65329208-DD1B-41A7-84B8-C3574DA4065C}" type="pres">
      <dgm:prSet presAssocID="{566129E6-ABEA-45D6-952A-A25DEE1A5992}" presName="vert1" presStyleCnt="0"/>
      <dgm:spPr/>
    </dgm:pt>
    <dgm:pt modelId="{3E9B00E0-451B-4E55-B423-0FC898C5F573}" type="pres">
      <dgm:prSet presAssocID="{32D31F71-E18F-4F02-98FA-5ECBCCAC99A1}" presName="thickLine" presStyleLbl="alignNode1" presStyleIdx="1" presStyleCnt="3"/>
      <dgm:spPr/>
    </dgm:pt>
    <dgm:pt modelId="{126AAD37-2593-4956-92FD-5920ADC184C0}" type="pres">
      <dgm:prSet presAssocID="{32D31F71-E18F-4F02-98FA-5ECBCCAC99A1}" presName="horz1" presStyleCnt="0"/>
      <dgm:spPr/>
    </dgm:pt>
    <dgm:pt modelId="{7D1A4F33-AC99-4D37-8463-61683EB4C044}" type="pres">
      <dgm:prSet presAssocID="{32D31F71-E18F-4F02-98FA-5ECBCCAC99A1}" presName="tx1" presStyleLbl="revTx" presStyleIdx="1" presStyleCnt="3"/>
      <dgm:spPr/>
    </dgm:pt>
    <dgm:pt modelId="{4CA9C3F9-95E4-4BB0-B528-0B2F803BEA1A}" type="pres">
      <dgm:prSet presAssocID="{32D31F71-E18F-4F02-98FA-5ECBCCAC99A1}" presName="vert1" presStyleCnt="0"/>
      <dgm:spPr/>
    </dgm:pt>
    <dgm:pt modelId="{9FEB2C5A-6D0D-4A43-9002-31D21BA0B2A4}" type="pres">
      <dgm:prSet presAssocID="{CB97E2B6-F289-4088-8BE8-FFB68C2DBBF2}" presName="thickLine" presStyleLbl="alignNode1" presStyleIdx="2" presStyleCnt="3"/>
      <dgm:spPr/>
    </dgm:pt>
    <dgm:pt modelId="{08E86D4E-8554-4C76-9CA3-DC18566CFF95}" type="pres">
      <dgm:prSet presAssocID="{CB97E2B6-F289-4088-8BE8-FFB68C2DBBF2}" presName="horz1" presStyleCnt="0"/>
      <dgm:spPr/>
    </dgm:pt>
    <dgm:pt modelId="{3B0EC470-0A67-429E-9C73-694FE7D3F8DE}" type="pres">
      <dgm:prSet presAssocID="{CB97E2B6-F289-4088-8BE8-FFB68C2DBBF2}" presName="tx1" presStyleLbl="revTx" presStyleIdx="2" presStyleCnt="3"/>
      <dgm:spPr/>
    </dgm:pt>
    <dgm:pt modelId="{F0012F6C-DF7A-494D-8B45-137A5CCF7901}" type="pres">
      <dgm:prSet presAssocID="{CB97E2B6-F289-4088-8BE8-FFB68C2DBBF2}" presName="vert1" presStyleCnt="0"/>
      <dgm:spPr/>
    </dgm:pt>
  </dgm:ptLst>
  <dgm:cxnLst>
    <dgm:cxn modelId="{F8209116-771E-4840-BB0E-05C2367083BC}" type="presOf" srcId="{32D31F71-E18F-4F02-98FA-5ECBCCAC99A1}" destId="{7D1A4F33-AC99-4D37-8463-61683EB4C044}" srcOrd="0" destOrd="0" presId="urn:microsoft.com/office/officeart/2008/layout/LinedList"/>
    <dgm:cxn modelId="{E42428B2-AC1D-46F7-9E70-EEFBEF29A444}" type="presOf" srcId="{566129E6-ABEA-45D6-952A-A25DEE1A5992}" destId="{1A2D045F-C21C-4972-B389-02A732135354}" srcOrd="0" destOrd="0" presId="urn:microsoft.com/office/officeart/2008/layout/LinedList"/>
    <dgm:cxn modelId="{A120C2D4-74EE-4927-A37D-00587E383835}" type="presOf" srcId="{CB97E2B6-F289-4088-8BE8-FFB68C2DBBF2}" destId="{3B0EC470-0A67-429E-9C73-694FE7D3F8DE}" srcOrd="0" destOrd="0" presId="urn:microsoft.com/office/officeart/2008/layout/LinedList"/>
    <dgm:cxn modelId="{FF4523E0-F2C6-4F3D-BF37-0B579B64C58A}" srcId="{66BACAAF-F9C3-4165-9E48-26959022A5BA}" destId="{32D31F71-E18F-4F02-98FA-5ECBCCAC99A1}" srcOrd="1" destOrd="0" parTransId="{9A16C6C6-FB49-40AD-A6BE-BCA7278A1BD1}" sibTransId="{434C70DC-83DA-468D-8BE0-53B5B99D03DD}"/>
    <dgm:cxn modelId="{685BD8E8-8409-40C2-B93C-C941C432BDA2}" srcId="{66BACAAF-F9C3-4165-9E48-26959022A5BA}" destId="{566129E6-ABEA-45D6-952A-A25DEE1A5992}" srcOrd="0" destOrd="0" parTransId="{48B3E65C-36E1-46D7-8EE1-8FFD770753E0}" sibTransId="{9256B3C9-AF68-4EEF-941C-6029DD54D712}"/>
    <dgm:cxn modelId="{3CF492F0-1CB8-41E4-A7F6-F9A7B8C06A41}" type="presOf" srcId="{66BACAAF-F9C3-4165-9E48-26959022A5BA}" destId="{845FFEF9-40CD-4B3E-956B-AC56A688A7A3}" srcOrd="0" destOrd="0" presId="urn:microsoft.com/office/officeart/2008/layout/LinedList"/>
    <dgm:cxn modelId="{7D1A99F3-DFB9-4FEF-A09E-204C781BC9CE}" srcId="{66BACAAF-F9C3-4165-9E48-26959022A5BA}" destId="{CB97E2B6-F289-4088-8BE8-FFB68C2DBBF2}" srcOrd="2" destOrd="0" parTransId="{41F69D13-CA4F-44CB-80D9-FAA0CE7677F7}" sibTransId="{4F773CEB-879B-4FC4-BBA3-D9DFC75A5BC3}"/>
    <dgm:cxn modelId="{FE37297F-F063-490C-9908-96BC4343A421}" type="presParOf" srcId="{845FFEF9-40CD-4B3E-956B-AC56A688A7A3}" destId="{BB69AA27-7D41-46E5-B333-944AF182CDBD}" srcOrd="0" destOrd="0" presId="urn:microsoft.com/office/officeart/2008/layout/LinedList"/>
    <dgm:cxn modelId="{68E24DF3-89EF-4CE6-BBFA-3220E7F1D10F}" type="presParOf" srcId="{845FFEF9-40CD-4B3E-956B-AC56A688A7A3}" destId="{2C492FE8-FEB1-45DE-BE6D-2CA4E3E736D9}" srcOrd="1" destOrd="0" presId="urn:microsoft.com/office/officeart/2008/layout/LinedList"/>
    <dgm:cxn modelId="{0C5F6AC1-4BF4-488E-BFD5-83FEA2410952}" type="presParOf" srcId="{2C492FE8-FEB1-45DE-BE6D-2CA4E3E736D9}" destId="{1A2D045F-C21C-4972-B389-02A732135354}" srcOrd="0" destOrd="0" presId="urn:microsoft.com/office/officeart/2008/layout/LinedList"/>
    <dgm:cxn modelId="{0664439E-2CAD-4A02-A32E-A1852BB3B19F}" type="presParOf" srcId="{2C492FE8-FEB1-45DE-BE6D-2CA4E3E736D9}" destId="{65329208-DD1B-41A7-84B8-C3574DA4065C}" srcOrd="1" destOrd="0" presId="urn:microsoft.com/office/officeart/2008/layout/LinedList"/>
    <dgm:cxn modelId="{17161DB4-2A5D-448B-A80D-3F37D75E09AC}" type="presParOf" srcId="{845FFEF9-40CD-4B3E-956B-AC56A688A7A3}" destId="{3E9B00E0-451B-4E55-B423-0FC898C5F573}" srcOrd="2" destOrd="0" presId="urn:microsoft.com/office/officeart/2008/layout/LinedList"/>
    <dgm:cxn modelId="{228163AC-33E8-4366-9D75-A0686F287F35}" type="presParOf" srcId="{845FFEF9-40CD-4B3E-956B-AC56A688A7A3}" destId="{126AAD37-2593-4956-92FD-5920ADC184C0}" srcOrd="3" destOrd="0" presId="urn:microsoft.com/office/officeart/2008/layout/LinedList"/>
    <dgm:cxn modelId="{3FE6C132-6E6E-4943-A355-63A8FA5BCE11}" type="presParOf" srcId="{126AAD37-2593-4956-92FD-5920ADC184C0}" destId="{7D1A4F33-AC99-4D37-8463-61683EB4C044}" srcOrd="0" destOrd="0" presId="urn:microsoft.com/office/officeart/2008/layout/LinedList"/>
    <dgm:cxn modelId="{808881B6-6AA5-4147-BBEC-11BF90522832}" type="presParOf" srcId="{126AAD37-2593-4956-92FD-5920ADC184C0}" destId="{4CA9C3F9-95E4-4BB0-B528-0B2F803BEA1A}" srcOrd="1" destOrd="0" presId="urn:microsoft.com/office/officeart/2008/layout/LinedList"/>
    <dgm:cxn modelId="{E99D2F20-DEAB-437D-AA74-E1010F0518AD}" type="presParOf" srcId="{845FFEF9-40CD-4B3E-956B-AC56A688A7A3}" destId="{9FEB2C5A-6D0D-4A43-9002-31D21BA0B2A4}" srcOrd="4" destOrd="0" presId="urn:microsoft.com/office/officeart/2008/layout/LinedList"/>
    <dgm:cxn modelId="{11E37B12-4D70-498B-8441-8B24DC6B3D5F}" type="presParOf" srcId="{845FFEF9-40CD-4B3E-956B-AC56A688A7A3}" destId="{08E86D4E-8554-4C76-9CA3-DC18566CFF95}" srcOrd="5" destOrd="0" presId="urn:microsoft.com/office/officeart/2008/layout/LinedList"/>
    <dgm:cxn modelId="{A0EE3D48-E9C5-4CE6-AA82-022DB5BB3F9D}" type="presParOf" srcId="{08E86D4E-8554-4C76-9CA3-DC18566CFF95}" destId="{3B0EC470-0A67-429E-9C73-694FE7D3F8DE}" srcOrd="0" destOrd="0" presId="urn:microsoft.com/office/officeart/2008/layout/LinedList"/>
    <dgm:cxn modelId="{E5416D73-07E0-463C-A56C-1981EC8A2352}" type="presParOf" srcId="{08E86D4E-8554-4C76-9CA3-DC18566CFF95}" destId="{F0012F6C-DF7A-494D-8B45-137A5CCF79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B3517-67FC-45D8-988C-738C9DB9AFE7}">
      <dsp:nvSpPr>
        <dsp:cNvPr id="0" name=""/>
        <dsp:cNvSpPr/>
      </dsp:nvSpPr>
      <dsp:spPr>
        <a:xfrm>
          <a:off x="0" y="32298"/>
          <a:ext cx="4874999" cy="1471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Esto es lo primero en lo que tendrá que pensar al administrar un proyecto. La estructura se basará básicamente en tres pilares: </a:t>
          </a:r>
          <a:r>
            <a:rPr lang="es-ES" sz="1700" b="1" u="sng" kern="1200"/>
            <a:t>el objetivo, los recursos y el tiempo de su proyecto. </a:t>
          </a:r>
          <a:endParaRPr lang="en-US" sz="1700" kern="1200"/>
        </a:p>
      </dsp:txBody>
      <dsp:txXfrm>
        <a:off x="71850" y="104148"/>
        <a:ext cx="4731299" cy="1328160"/>
      </dsp:txXfrm>
    </dsp:sp>
    <dsp:sp modelId="{7BBB4BDE-0CDA-41E0-A727-829DCF8D196A}">
      <dsp:nvSpPr>
        <dsp:cNvPr id="0" name=""/>
        <dsp:cNvSpPr/>
      </dsp:nvSpPr>
      <dsp:spPr>
        <a:xfrm>
          <a:off x="0" y="1553118"/>
          <a:ext cx="4874999" cy="1471860"/>
        </a:xfrm>
        <a:prstGeom prst="roundRect">
          <a:avLst/>
        </a:prstGeom>
        <a:solidFill>
          <a:schemeClr val="accent2">
            <a:hueOff val="-1951680"/>
            <a:satOff val="27350"/>
            <a:lumOff val="-7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Lo que debe saber es la razón del proyecto, que puede parecer obvio, pero esta pregunta define el proyecto y lo lleva a su estructura.</a:t>
          </a:r>
          <a:endParaRPr lang="en-US" sz="1700" kern="1200"/>
        </a:p>
      </dsp:txBody>
      <dsp:txXfrm>
        <a:off x="71850" y="1624968"/>
        <a:ext cx="4731299" cy="1328160"/>
      </dsp:txXfrm>
    </dsp:sp>
    <dsp:sp modelId="{C2C3D867-DD1F-494F-99EF-4D1A85A40325}">
      <dsp:nvSpPr>
        <dsp:cNvPr id="0" name=""/>
        <dsp:cNvSpPr/>
      </dsp:nvSpPr>
      <dsp:spPr>
        <a:xfrm>
          <a:off x="0" y="3073938"/>
          <a:ext cx="4874999" cy="1471860"/>
        </a:xfrm>
        <a:prstGeom prst="roundRect">
          <a:avLst/>
        </a:prstGeom>
        <a:solidFill>
          <a:schemeClr val="accent2">
            <a:hueOff val="-3903361"/>
            <a:satOff val="54700"/>
            <a:lumOff val="-1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El siguiente paso es comprender cuánto tiempo tomará para lograr ese objetivo, por lo que querrá tener una línea de tiempo dividida por hitos, que marque las fases principales del proyecto. </a:t>
          </a:r>
          <a:endParaRPr lang="en-US" sz="1700" kern="1200"/>
        </a:p>
      </dsp:txBody>
      <dsp:txXfrm>
        <a:off x="71850" y="3145788"/>
        <a:ext cx="4731299" cy="132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9AA27-7D41-46E5-B333-944AF182CDBD}">
      <dsp:nvSpPr>
        <dsp:cNvPr id="0" name=""/>
        <dsp:cNvSpPr/>
      </dsp:nvSpPr>
      <dsp:spPr>
        <a:xfrm>
          <a:off x="0" y="1631"/>
          <a:ext cx="1066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2D045F-C21C-4972-B389-02A732135354}">
      <dsp:nvSpPr>
        <dsp:cNvPr id="0" name=""/>
        <dsp:cNvSpPr/>
      </dsp:nvSpPr>
      <dsp:spPr>
        <a:xfrm>
          <a:off x="0" y="1631"/>
          <a:ext cx="10668000" cy="111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s-ES" sz="1600" b="1" kern="1200" dirty="0">
              <a:solidFill>
                <a:schemeClr val="tx1"/>
              </a:solidFill>
              <a:latin typeface="Aharoni"/>
            </a:rPr>
            <a:t> Antes</a:t>
          </a:r>
          <a:r>
            <a:rPr lang="es-ES" sz="1600" b="1" kern="1200" dirty="0">
              <a:solidFill>
                <a:schemeClr val="tx1"/>
              </a:solidFill>
            </a:rPr>
            <a:t> de que comience el proyecto, averiguar cuáles son los riesgos potenciales inherentes en el trabajo por delante. Por supuesto, identificarlos no es una ciencia exacta, pero puede usar datos históricos y el conocimiento de usted, su equipo y sus patrocinadores para descubrir dónde se encuentra el riesgo. El uso de una plantilla de registro de riesgos lo ayuda a capturar toda esta información. </a:t>
          </a:r>
          <a:endParaRPr lang="en-US" sz="1600" b="1" kern="1200" dirty="0">
            <a:solidFill>
              <a:schemeClr val="tx1"/>
            </a:solidFill>
          </a:endParaRPr>
        </a:p>
      </dsp:txBody>
      <dsp:txXfrm>
        <a:off x="0" y="1631"/>
        <a:ext cx="10668000" cy="1112961"/>
      </dsp:txXfrm>
    </dsp:sp>
    <dsp:sp modelId="{3E9B00E0-451B-4E55-B423-0FC898C5F573}">
      <dsp:nvSpPr>
        <dsp:cNvPr id="0" name=""/>
        <dsp:cNvSpPr/>
      </dsp:nvSpPr>
      <dsp:spPr>
        <a:xfrm>
          <a:off x="0" y="1114592"/>
          <a:ext cx="1066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A4F33-AC99-4D37-8463-61683EB4C044}">
      <dsp:nvSpPr>
        <dsp:cNvPr id="0" name=""/>
        <dsp:cNvSpPr/>
      </dsp:nvSpPr>
      <dsp:spPr>
        <a:xfrm>
          <a:off x="0" y="1114592"/>
          <a:ext cx="10668000" cy="111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ES" sz="1600" b="1" kern="1200" dirty="0">
              <a:solidFill>
                <a:schemeClr val="tx1"/>
              </a:solidFill>
            </a:rPr>
            <a:t>No es suficiente saber que el riesgo puede aumentar en este o en ese punto de un proyecto, también debe establecer un plan para resolver el problema antes de que se desarrolle. se convierte en un problema. Eso significa otorgar a cada riesgo un miembro del equipo específico que es responsable de vigilarlo, identificarlo y trabajar hacia su resolución. </a:t>
          </a:r>
          <a:endParaRPr lang="en-US" sz="1600" b="1" kern="1200" dirty="0">
            <a:solidFill>
              <a:schemeClr val="tx1"/>
            </a:solidFill>
          </a:endParaRPr>
        </a:p>
      </dsp:txBody>
      <dsp:txXfrm>
        <a:off x="0" y="1114592"/>
        <a:ext cx="10668000" cy="1112961"/>
      </dsp:txXfrm>
    </dsp:sp>
    <dsp:sp modelId="{9FEB2C5A-6D0D-4A43-9002-31D21BA0B2A4}">
      <dsp:nvSpPr>
        <dsp:cNvPr id="0" name=""/>
        <dsp:cNvSpPr/>
      </dsp:nvSpPr>
      <dsp:spPr>
        <a:xfrm>
          <a:off x="0" y="2227554"/>
          <a:ext cx="1066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EC470-0A67-429E-9C73-694FE7D3F8DE}">
      <dsp:nvSpPr>
        <dsp:cNvPr id="0" name=""/>
        <dsp:cNvSpPr/>
      </dsp:nvSpPr>
      <dsp:spPr>
        <a:xfrm>
          <a:off x="0" y="2227554"/>
          <a:ext cx="10668000" cy="111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ES" sz="1600" b="1" kern="1200" dirty="0">
              <a:solidFill>
                <a:schemeClr val="tx1"/>
              </a:solidFill>
            </a:rPr>
            <a:t>Prever todos los riesgos, es complicado, al menos se hayan identificado posibles riesgos. Por ello se debe estar atento a cualquier irregularidad. El equipo debería estar entrenado para ser sus ojos y oídos en el frente del proyecto. Cuanto antes identifique un riesgo, ya sea esperado o no, más rápido podrá resolverlo y mantener el proyecto en marcha. </a:t>
          </a:r>
          <a:endParaRPr lang="en-US" sz="1600" b="1" kern="1200" dirty="0">
            <a:solidFill>
              <a:schemeClr val="tx1"/>
            </a:solidFill>
          </a:endParaRPr>
        </a:p>
      </dsp:txBody>
      <dsp:txXfrm>
        <a:off x="0" y="2227554"/>
        <a:ext cx="10668000" cy="11129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11/1/2021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r>
              <a:rPr lang="en-US" sz="1000" dirty="0"/>
              <a:t>Autor: A7o</a:t>
            </a:r>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‹Nº›</a:t>
            </a:fld>
            <a:endParaRPr lang="en-US" sz="1000" dirty="0"/>
          </a:p>
        </p:txBody>
      </p:sp>
    </p:spTree>
    <p:extLst>
      <p:ext uri="{BB962C8B-B14F-4D97-AF65-F5344CB8AC3E}">
        <p14:creationId xmlns:p14="http://schemas.microsoft.com/office/powerpoint/2010/main" val="13822000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11/1/2021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r>
              <a:rPr lang="en-US"/>
              <a:t>Autor: A7o</a:t>
            </a:r>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270825031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11/1/2021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r>
              <a:rPr lang="en-US"/>
              <a:t>Autor: A7o</a:t>
            </a:r>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406785025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11/1/2021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Autor: A7o</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253876047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11/1/2021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r>
              <a:rPr lang="en-US"/>
              <a:t>Autor: A7o</a:t>
            </a:r>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399348627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11/1/2021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r>
              <a:rPr lang="en-US" dirty="0"/>
              <a:t>Autor: A7o</a:t>
            </a:r>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‹Nº›</a:t>
            </a:fld>
            <a:endParaRPr lang="en-US" dirty="0"/>
          </a:p>
        </p:txBody>
      </p:sp>
    </p:spTree>
    <p:extLst>
      <p:ext uri="{BB962C8B-B14F-4D97-AF65-F5344CB8AC3E}">
        <p14:creationId xmlns:p14="http://schemas.microsoft.com/office/powerpoint/2010/main" val="382883134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11/1/2021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Autor: A7o</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‹Nº›</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7649491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11/1/2021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Autor: A7o</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5013381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11/1/2021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Autor: A7o</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94650042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11/1/2021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r>
              <a:rPr lang="en-US"/>
              <a:t>Autor: A7o</a:t>
            </a:r>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339977072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11/1/2021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r>
              <a:rPr lang="en-US"/>
              <a:t>Autor: A7o</a:t>
            </a:r>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40083349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11/1/2021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dirty="0"/>
              <a:t>Autor: A7o</a:t>
            </a:r>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‹Nº›</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34269237"/>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86" r:id="rId6"/>
    <p:sldLayoutId id="2147483882" r:id="rId7"/>
    <p:sldLayoutId id="2147483883" r:id="rId8"/>
    <p:sldLayoutId id="2147483884" r:id="rId9"/>
    <p:sldLayoutId id="2147483885" r:id="rId10"/>
    <p:sldLayoutId id="2147483887" r:id="rId11"/>
  </p:sldLayoutIdLst>
  <p:hf hd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517904" y="1517904"/>
            <a:ext cx="9144000" cy="2798064"/>
          </a:xfrm>
        </p:spPr>
        <p:txBody>
          <a:bodyPr anchor="ctr">
            <a:normAutofit/>
          </a:bodyPr>
          <a:lstStyle/>
          <a:p>
            <a:r>
              <a:rPr lang="es-ES" dirty="0">
                <a:cs typeface="Calibri Light"/>
              </a:rPr>
              <a:t>Principios fundamentales de la gestión de proyectos</a:t>
            </a:r>
          </a:p>
        </p:txBody>
      </p:sp>
      <p:sp>
        <p:nvSpPr>
          <p:cNvPr id="3" name="Subtítulo 2"/>
          <p:cNvSpPr>
            <a:spLocks noGrp="1"/>
          </p:cNvSpPr>
          <p:nvPr>
            <p:ph type="subTitle" idx="1"/>
          </p:nvPr>
        </p:nvSpPr>
        <p:spPr>
          <a:xfrm>
            <a:off x="1517904" y="4479368"/>
            <a:ext cx="9144000" cy="1215137"/>
          </a:xfrm>
        </p:spPr>
        <p:txBody>
          <a:bodyPr>
            <a:normAutofit/>
          </a:bodyPr>
          <a:lstStyle/>
          <a:p>
            <a:pPr>
              <a:lnSpc>
                <a:spcPct val="95000"/>
              </a:lnSpc>
            </a:pPr>
            <a:r>
              <a:rPr lang="es-ES" sz="1300" b="1" dirty="0">
                <a:ea typeface="+mn-lt"/>
                <a:cs typeface="+mn-lt"/>
              </a:rPr>
              <a:t>     Antes de que incluso pueda planificar el proyecto, debe obtener la aprobación de las partes interesadas y los patrocinadores. Entonces, somos una especie de vendedor. planificarlo, programarlo, presupuestarlo, todo dentro de los límites de lo que se ha aprobado. A continuación, reunir un equipo para realizar esas tareas, y monitorear su progreso e informar sobre ello a los ejecutivos del proyecto. </a:t>
            </a:r>
            <a:endParaRPr lang="es-ES" sz="1300"/>
          </a:p>
          <a:p>
            <a:pPr>
              <a:lnSpc>
                <a:spcPct val="95000"/>
              </a:lnSpc>
            </a:pPr>
            <a:r>
              <a:rPr lang="es-ES" sz="1300" b="1" dirty="0">
                <a:ea typeface="+mn-lt"/>
                <a:cs typeface="+mn-lt"/>
              </a:rPr>
              <a:t> En principio no mencionamos las herramientas que utilizará para administrar todas las variables del proyecto. </a:t>
            </a:r>
            <a:endParaRPr lang="es-ES" sz="1300" dirty="0"/>
          </a:p>
          <a:p>
            <a:pPr>
              <a:lnSpc>
                <a:spcPct val="95000"/>
              </a:lnSpc>
            </a:pPr>
            <a:endParaRPr lang="es-ES" sz="1300" b="1">
              <a:ea typeface="+mn-lt"/>
              <a:cs typeface="+mn-lt"/>
            </a:endParaRPr>
          </a:p>
          <a:p>
            <a:pPr>
              <a:lnSpc>
                <a:spcPct val="95000"/>
              </a:lnSpc>
            </a:pPr>
            <a:endParaRPr lang="es-ES" sz="1300"/>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B9973-118E-4A61-8947-6F8F5EFD4050}"/>
              </a:ext>
            </a:extLst>
          </p:cNvPr>
          <p:cNvSpPr>
            <a:spLocks noGrp="1"/>
          </p:cNvSpPr>
          <p:nvPr>
            <p:ph type="title"/>
          </p:nvPr>
        </p:nvSpPr>
        <p:spPr/>
        <p:txBody>
          <a:bodyPr/>
          <a:lstStyle/>
          <a:p>
            <a:r>
              <a:rPr lang="es-ES" dirty="0">
                <a:ea typeface="+mj-lt"/>
                <a:cs typeface="+mj-lt"/>
              </a:rPr>
              <a:t>9. Principio del ciclo de vida </a:t>
            </a:r>
          </a:p>
          <a:p>
            <a:endParaRPr lang="es-ES" dirty="0">
              <a:cs typeface="Aharoni"/>
            </a:endParaRPr>
          </a:p>
        </p:txBody>
      </p:sp>
      <p:sp>
        <p:nvSpPr>
          <p:cNvPr id="3" name="Marcador de contenido 2">
            <a:extLst>
              <a:ext uri="{FF2B5EF4-FFF2-40B4-BE49-F238E27FC236}">
                <a16:creationId xmlns:a16="http://schemas.microsoft.com/office/drawing/2014/main" id="{501B8376-0A2A-48B6-85DF-EC75FDF99F50}"/>
              </a:ext>
            </a:extLst>
          </p:cNvPr>
          <p:cNvSpPr>
            <a:spLocks noGrp="1"/>
          </p:cNvSpPr>
          <p:nvPr>
            <p:ph idx="1"/>
          </p:nvPr>
        </p:nvSpPr>
        <p:spPr>
          <a:xfrm>
            <a:off x="1527311" y="2407356"/>
            <a:ext cx="9144000" cy="3127248"/>
          </a:xfrm>
        </p:spPr>
        <p:txBody>
          <a:bodyPr vert="horz" lIns="91440" tIns="45720" rIns="91440" bIns="45720" rtlCol="0" anchor="t">
            <a:normAutofit/>
          </a:bodyPr>
          <a:lstStyle/>
          <a:p>
            <a:r>
              <a:rPr lang="es-ES" dirty="0">
                <a:ea typeface="+mn-lt"/>
                <a:cs typeface="+mn-lt"/>
              </a:rPr>
              <a:t>El ciclo de vida de un proyecto son sus fases, desde la planificación hasta la iniciación, desde el monitoreo hasta el cierre. Cada fase del proyecto depende de la planificación y luego de la ejecución. </a:t>
            </a:r>
          </a:p>
          <a:p>
            <a:r>
              <a:rPr lang="es-ES" dirty="0">
                <a:ea typeface="+mn-lt"/>
                <a:cs typeface="+mn-lt"/>
              </a:rPr>
              <a:t>Los hitos determinan el inicio y el final de estos ciclos de vida del proyecto. Puede pensar en ellos como señales en la unidad para llegar al destino de su proyecto. </a:t>
            </a:r>
          </a:p>
          <a:p>
            <a:endParaRPr lang="es-ES" dirty="0"/>
          </a:p>
        </p:txBody>
      </p:sp>
      <p:sp>
        <p:nvSpPr>
          <p:cNvPr id="5" name="Marcador de número de diapositiva 4">
            <a:extLst>
              <a:ext uri="{FF2B5EF4-FFF2-40B4-BE49-F238E27FC236}">
                <a16:creationId xmlns:a16="http://schemas.microsoft.com/office/drawing/2014/main" id="{1ED96784-0D93-48DB-BEEB-E8A335F7D7B2}"/>
              </a:ext>
            </a:extLst>
          </p:cNvPr>
          <p:cNvSpPr>
            <a:spLocks noGrp="1"/>
          </p:cNvSpPr>
          <p:nvPr>
            <p:ph type="sldNum" sz="quarter" idx="12"/>
          </p:nvPr>
        </p:nvSpPr>
        <p:spPr/>
        <p:txBody>
          <a:bodyPr/>
          <a:lstStyle/>
          <a:p>
            <a:fld id="{CB1E4CB7-CB13-4810-BF18-BE31AFC64F93}" type="slidenum">
              <a:rPr lang="en-US" smtClean="0"/>
              <a:t>10</a:t>
            </a:fld>
            <a:endParaRPr lang="es-ES"/>
          </a:p>
        </p:txBody>
      </p:sp>
      <p:sp>
        <p:nvSpPr>
          <p:cNvPr id="4" name="Marcador de pie de página 3">
            <a:extLst>
              <a:ext uri="{FF2B5EF4-FFF2-40B4-BE49-F238E27FC236}">
                <a16:creationId xmlns:a16="http://schemas.microsoft.com/office/drawing/2014/main" id="{24E50D19-ACD7-42B3-BF3F-E6E2BB2B41E5}"/>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355907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8078FC-E8C0-4485-B121-D70689B20787}"/>
              </a:ext>
            </a:extLst>
          </p:cNvPr>
          <p:cNvSpPr>
            <a:spLocks noGrp="1"/>
          </p:cNvSpPr>
          <p:nvPr>
            <p:ph type="title"/>
          </p:nvPr>
        </p:nvSpPr>
        <p:spPr>
          <a:xfrm>
            <a:off x="762000" y="1517903"/>
            <a:ext cx="10668000" cy="1345115"/>
          </a:xfrm>
        </p:spPr>
        <p:txBody>
          <a:bodyPr>
            <a:normAutofit/>
          </a:bodyPr>
          <a:lstStyle/>
          <a:p>
            <a:r>
              <a:rPr lang="es-ES" dirty="0">
                <a:ea typeface="+mj-lt"/>
                <a:cs typeface="+mj-lt"/>
              </a:rPr>
              <a:t>10. Principio de cultura </a:t>
            </a:r>
          </a:p>
          <a:p>
            <a:endParaRPr lang="es-ES" dirty="0">
              <a:cs typeface="Aharoni"/>
            </a:endParaRPr>
          </a:p>
        </p:txBody>
      </p:sp>
      <p:sp>
        <p:nvSpPr>
          <p:cNvPr id="3" name="Marcador de contenido 2">
            <a:extLst>
              <a:ext uri="{FF2B5EF4-FFF2-40B4-BE49-F238E27FC236}">
                <a16:creationId xmlns:a16="http://schemas.microsoft.com/office/drawing/2014/main" id="{C4B55B0E-BBEC-46D2-BEA5-194A846E0272}"/>
              </a:ext>
            </a:extLst>
          </p:cNvPr>
          <p:cNvSpPr>
            <a:spLocks noGrp="1"/>
          </p:cNvSpPr>
          <p:nvPr>
            <p:ph idx="1"/>
          </p:nvPr>
        </p:nvSpPr>
        <p:spPr>
          <a:xfrm>
            <a:off x="762000" y="2970222"/>
            <a:ext cx="10668000" cy="3125777"/>
          </a:xfrm>
        </p:spPr>
        <p:txBody>
          <a:bodyPr vert="horz" lIns="91440" tIns="45720" rIns="91440" bIns="45720" rtlCol="0">
            <a:normAutofit/>
          </a:bodyPr>
          <a:lstStyle/>
          <a:p>
            <a:pPr>
              <a:lnSpc>
                <a:spcPct val="95000"/>
              </a:lnSpc>
            </a:pPr>
            <a:r>
              <a:rPr lang="es-ES" sz="2200">
                <a:ea typeface="+mn-lt"/>
                <a:cs typeface="+mn-lt"/>
              </a:rPr>
              <a:t>Para que un proyecto funcione, debe tener una cultura que respalde las necesidades de todos los involucrados. Puede sonar como mollycoddling, esto es trabajo, después de todo, pero no quiere que nada interrumpa la productividad efectiva de su equipo. </a:t>
            </a:r>
          </a:p>
          <a:p>
            <a:pPr>
              <a:lnSpc>
                <a:spcPct val="95000"/>
              </a:lnSpc>
            </a:pPr>
            <a:r>
              <a:rPr lang="es-ES" sz="2200">
                <a:ea typeface="+mn-lt"/>
                <a:cs typeface="+mn-lt"/>
              </a:rPr>
              <a:t>Un entorno de trabajo de apoyo significa un equipo de proyecto que va a funcionar mejor. Como gerente de proyecto, debe comprender esta dinámica y contar con el respaldo de la administración en todos los niveles. El estilo es esencial en este caso, así que asegúrese de que el estilo de gestión sea adecuado para el proyecto. </a:t>
            </a:r>
          </a:p>
          <a:p>
            <a:pPr>
              <a:lnSpc>
                <a:spcPct val="95000"/>
              </a:lnSpc>
            </a:pPr>
            <a:endParaRPr lang="es-ES" sz="2200">
              <a:ea typeface="+mn-lt"/>
              <a:cs typeface="+mn-lt"/>
            </a:endParaRPr>
          </a:p>
          <a:p>
            <a:pPr>
              <a:lnSpc>
                <a:spcPct val="95000"/>
              </a:lnSpc>
            </a:pPr>
            <a:endParaRPr lang="es-ES" sz="2200"/>
          </a:p>
        </p:txBody>
      </p:sp>
      <p:sp>
        <p:nvSpPr>
          <p:cNvPr id="5" name="Marcador de número de diapositiva 4">
            <a:extLst>
              <a:ext uri="{FF2B5EF4-FFF2-40B4-BE49-F238E27FC236}">
                <a16:creationId xmlns:a16="http://schemas.microsoft.com/office/drawing/2014/main" id="{FB3DD1F7-493F-4A08-AA4D-5B7A57A2656E}"/>
              </a:ext>
            </a:extLst>
          </p:cNvPr>
          <p:cNvSpPr>
            <a:spLocks noGrp="1"/>
          </p:cNvSpPr>
          <p:nvPr>
            <p:ph type="sldNum" sz="quarter" idx="12"/>
          </p:nvPr>
        </p:nvSpPr>
        <p:spPr/>
        <p:txBody>
          <a:bodyPr/>
          <a:lstStyle/>
          <a:p>
            <a:fld id="{CB1E4CB7-CB13-4810-BF18-BE31AFC64F93}" type="slidenum">
              <a:rPr lang="en-US" smtClean="0"/>
              <a:t>11</a:t>
            </a:fld>
            <a:endParaRPr lang="es-ES"/>
          </a:p>
        </p:txBody>
      </p:sp>
      <p:sp>
        <p:nvSpPr>
          <p:cNvPr id="4" name="Marcador de pie de página 3">
            <a:extLst>
              <a:ext uri="{FF2B5EF4-FFF2-40B4-BE49-F238E27FC236}">
                <a16:creationId xmlns:a16="http://schemas.microsoft.com/office/drawing/2014/main" id="{82F4EE9D-1C77-410D-86E3-6E7F2AFD2336}"/>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123868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1">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F2E0D8C-7038-4888-811A-79B32F4344B8}"/>
              </a:ext>
            </a:extLst>
          </p:cNvPr>
          <p:cNvSpPr>
            <a:spLocks noGrp="1"/>
          </p:cNvSpPr>
          <p:nvPr>
            <p:ph type="title"/>
          </p:nvPr>
        </p:nvSpPr>
        <p:spPr>
          <a:xfrm>
            <a:off x="799630" y="765310"/>
            <a:ext cx="10668000" cy="1345115"/>
          </a:xfrm>
        </p:spPr>
        <p:txBody>
          <a:bodyPr>
            <a:normAutofit/>
          </a:bodyPr>
          <a:lstStyle/>
          <a:p>
            <a:r>
              <a:rPr lang="es-ES" dirty="0">
                <a:ea typeface="+mj-lt"/>
                <a:cs typeface="+mj-lt"/>
              </a:rPr>
              <a:t>11. Principio de riesgo </a:t>
            </a:r>
          </a:p>
          <a:p>
            <a:endParaRPr lang="es-ES" dirty="0">
              <a:cs typeface="Aharoni"/>
            </a:endParaRPr>
          </a:p>
        </p:txBody>
      </p:sp>
      <p:graphicFrame>
        <p:nvGraphicFramePr>
          <p:cNvPr id="22" name="Marcador de contenido 2">
            <a:extLst>
              <a:ext uri="{FF2B5EF4-FFF2-40B4-BE49-F238E27FC236}">
                <a16:creationId xmlns:a16="http://schemas.microsoft.com/office/drawing/2014/main" id="{EAE9F87B-514D-4A5B-9B08-258E5226312E}"/>
              </a:ext>
            </a:extLst>
          </p:cNvPr>
          <p:cNvGraphicFramePr>
            <a:graphicFrameLocks noGrp="1"/>
          </p:cNvGraphicFramePr>
          <p:nvPr>
            <p:ph idx="1"/>
            <p:extLst>
              <p:ext uri="{D42A27DB-BD31-4B8C-83A1-F6EECF244321}">
                <p14:modId xmlns:p14="http://schemas.microsoft.com/office/powerpoint/2010/main" val="243602788"/>
              </p:ext>
            </p:extLst>
          </p:nvPr>
        </p:nvGraphicFramePr>
        <p:xfrm>
          <a:off x="639704" y="2575111"/>
          <a:ext cx="10668000" cy="334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 name="Marcador de número de diapositiva 31">
            <a:extLst>
              <a:ext uri="{FF2B5EF4-FFF2-40B4-BE49-F238E27FC236}">
                <a16:creationId xmlns:a16="http://schemas.microsoft.com/office/drawing/2014/main" id="{B2A23A8F-6697-49EF-8788-1354AAA970DE}"/>
              </a:ext>
            </a:extLst>
          </p:cNvPr>
          <p:cNvSpPr>
            <a:spLocks noGrp="1"/>
          </p:cNvSpPr>
          <p:nvPr>
            <p:ph type="sldNum" sz="quarter" idx="12"/>
          </p:nvPr>
        </p:nvSpPr>
        <p:spPr/>
        <p:txBody>
          <a:bodyPr/>
          <a:lstStyle/>
          <a:p>
            <a:fld id="{CB1E4CB7-CB13-4810-BF18-BE31AFC64F93}" type="slidenum">
              <a:rPr lang="en-US" smtClean="0"/>
              <a:t>12</a:t>
            </a:fld>
            <a:endParaRPr lang="es-ES"/>
          </a:p>
        </p:txBody>
      </p:sp>
      <p:sp>
        <p:nvSpPr>
          <p:cNvPr id="31" name="Marcador de pie de página 30">
            <a:extLst>
              <a:ext uri="{FF2B5EF4-FFF2-40B4-BE49-F238E27FC236}">
                <a16:creationId xmlns:a16="http://schemas.microsoft.com/office/drawing/2014/main" id="{6542D579-E6C7-47BA-A37B-721C1327EF74}"/>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600527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5CFC8F-4559-4D5F-BF96-A76D56D958DA}"/>
              </a:ext>
            </a:extLst>
          </p:cNvPr>
          <p:cNvSpPr>
            <a:spLocks noGrp="1"/>
          </p:cNvSpPr>
          <p:nvPr>
            <p:ph type="title"/>
          </p:nvPr>
        </p:nvSpPr>
        <p:spPr>
          <a:xfrm>
            <a:off x="1442645" y="1141608"/>
            <a:ext cx="9144000" cy="2410589"/>
          </a:xfrm>
        </p:spPr>
        <p:txBody>
          <a:bodyPr/>
          <a:lstStyle/>
          <a:p>
            <a:r>
              <a:rPr lang="es-ES" dirty="0">
                <a:ea typeface="+mj-lt"/>
                <a:cs typeface="+mj-lt"/>
              </a:rPr>
              <a:t>12. Principio de responsabilidad </a:t>
            </a:r>
          </a:p>
          <a:p>
            <a:endParaRPr lang="es-ES" dirty="0">
              <a:cs typeface="Aharoni"/>
            </a:endParaRPr>
          </a:p>
        </p:txBody>
      </p:sp>
      <p:sp>
        <p:nvSpPr>
          <p:cNvPr id="3" name="Marcador de contenido 2">
            <a:extLst>
              <a:ext uri="{FF2B5EF4-FFF2-40B4-BE49-F238E27FC236}">
                <a16:creationId xmlns:a16="http://schemas.microsoft.com/office/drawing/2014/main" id="{F573DCFC-612C-4B81-BB06-792CBCC825CB}"/>
              </a:ext>
            </a:extLst>
          </p:cNvPr>
          <p:cNvSpPr>
            <a:spLocks noGrp="1"/>
          </p:cNvSpPr>
          <p:nvPr>
            <p:ph type="body" idx="1"/>
          </p:nvPr>
        </p:nvSpPr>
        <p:spPr>
          <a:xfrm>
            <a:off x="1442645" y="2624667"/>
            <a:ext cx="9144000" cy="1500187"/>
          </a:xfrm>
        </p:spPr>
        <p:txBody>
          <a:bodyPr vert="horz" lIns="91440" tIns="45720" rIns="91440" bIns="45720" rtlCol="0" anchor="t">
            <a:noAutofit/>
          </a:bodyPr>
          <a:lstStyle/>
          <a:p>
            <a:r>
              <a:rPr lang="es-ES" sz="2000" dirty="0">
                <a:ea typeface="+mn-lt"/>
                <a:cs typeface="+mn-lt"/>
              </a:rPr>
              <a:t>Desarrollar formas de medir los diversos aspectos de su proyecto y determinar si las cifras reales reportadas están en línea con las que usted planificó. </a:t>
            </a:r>
          </a:p>
          <a:p>
            <a:r>
              <a:rPr lang="es-ES" sz="2000" dirty="0">
                <a:ea typeface="+mn-lt"/>
                <a:cs typeface="+mn-lt"/>
              </a:rPr>
              <a:t>Lo mejor de la responsabilidad en un proyecto es que le brinda los medios para identificar a los miembros del equipo que son de alto rendimiento. Entonces pueden ser recompensados. A todos les gusta el reconocimiento. Mientras que a los de bajo rendimiento se les puede dar la capacitación o la dirección que necesitan para ser más efectivos en su desempeño. </a:t>
            </a:r>
          </a:p>
          <a:p>
            <a:pPr marL="0" indent="0">
              <a:buNone/>
            </a:pPr>
            <a:r>
              <a:rPr lang="es-ES" sz="1800" i="1" dirty="0">
                <a:ea typeface="+mn-lt"/>
                <a:cs typeface="+mn-lt"/>
              </a:rPr>
              <a:t>Hay más principios para la gestión de proyectos. La lista puede incluso ser interminable, pero esto le da una hoja de ruta para el éxito. </a:t>
            </a:r>
            <a:r>
              <a:rPr lang="es-ES" sz="2000" i="1" dirty="0">
                <a:ea typeface="+mn-lt"/>
                <a:cs typeface="+mn-lt"/>
              </a:rPr>
              <a:t> </a:t>
            </a:r>
            <a:endParaRPr lang="es-ES" sz="2000" i="1" dirty="0"/>
          </a:p>
        </p:txBody>
      </p:sp>
      <p:sp>
        <p:nvSpPr>
          <p:cNvPr id="5" name="Marcador de número de diapositiva 4">
            <a:extLst>
              <a:ext uri="{FF2B5EF4-FFF2-40B4-BE49-F238E27FC236}">
                <a16:creationId xmlns:a16="http://schemas.microsoft.com/office/drawing/2014/main" id="{00AAEAEE-5872-4D5D-BB49-74ADD1F2DEEC}"/>
              </a:ext>
            </a:extLst>
          </p:cNvPr>
          <p:cNvSpPr>
            <a:spLocks noGrp="1"/>
          </p:cNvSpPr>
          <p:nvPr>
            <p:ph type="sldNum" sz="quarter" idx="12"/>
          </p:nvPr>
        </p:nvSpPr>
        <p:spPr/>
        <p:txBody>
          <a:bodyPr/>
          <a:lstStyle/>
          <a:p>
            <a:fld id="{CB1E4CB7-CB13-4810-BF18-BE31AFC64F93}" type="slidenum">
              <a:rPr lang="en-US" smtClean="0"/>
              <a:t>13</a:t>
            </a:fld>
            <a:endParaRPr lang="es-ES"/>
          </a:p>
        </p:txBody>
      </p:sp>
      <p:sp>
        <p:nvSpPr>
          <p:cNvPr id="4" name="Marcador de pie de página 3">
            <a:extLst>
              <a:ext uri="{FF2B5EF4-FFF2-40B4-BE49-F238E27FC236}">
                <a16:creationId xmlns:a16="http://schemas.microsoft.com/office/drawing/2014/main" id="{2DED637A-2AA1-46E2-8278-5972ED619A04}"/>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337779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A2C6F0B-E40A-40FF-97A9-EB188646EE9D}"/>
              </a:ext>
            </a:extLst>
          </p:cNvPr>
          <p:cNvSpPr>
            <a:spLocks noGrp="1"/>
          </p:cNvSpPr>
          <p:nvPr>
            <p:ph type="title"/>
          </p:nvPr>
        </p:nvSpPr>
        <p:spPr>
          <a:xfrm>
            <a:off x="762000" y="1517650"/>
            <a:ext cx="9899650" cy="1344613"/>
          </a:xfrm>
        </p:spPr>
        <p:txBody>
          <a:bodyPr>
            <a:normAutofit/>
          </a:bodyPr>
          <a:lstStyle/>
          <a:p>
            <a:r>
              <a:rPr lang="es-ES" dirty="0">
                <a:ea typeface="+mj-lt"/>
                <a:cs typeface="+mj-lt"/>
              </a:rPr>
              <a:t>1. Principio de éxito </a:t>
            </a:r>
          </a:p>
          <a:p>
            <a:endParaRPr lang="es-ES">
              <a:cs typeface="Aharoni"/>
            </a:endParaRPr>
          </a:p>
        </p:txBody>
      </p:sp>
      <p:sp>
        <p:nvSpPr>
          <p:cNvPr id="3" name="Marcador de contenido 2">
            <a:extLst>
              <a:ext uri="{FF2B5EF4-FFF2-40B4-BE49-F238E27FC236}">
                <a16:creationId xmlns:a16="http://schemas.microsoft.com/office/drawing/2014/main" id="{CA638CA1-9195-43CB-B32E-91E733D4AAC5}"/>
              </a:ext>
            </a:extLst>
          </p:cNvPr>
          <p:cNvSpPr>
            <a:spLocks noGrp="1"/>
          </p:cNvSpPr>
          <p:nvPr>
            <p:ph idx="1"/>
          </p:nvPr>
        </p:nvSpPr>
        <p:spPr>
          <a:xfrm>
            <a:off x="762000" y="2970213"/>
            <a:ext cx="9899650" cy="3125787"/>
          </a:xfrm>
        </p:spPr>
        <p:txBody>
          <a:bodyPr vert="horz" lIns="91440" tIns="45720" rIns="91440" bIns="45720" rtlCol="0" anchor="t">
            <a:normAutofit fontScale="92500"/>
          </a:bodyPr>
          <a:lstStyle/>
          <a:p>
            <a:r>
              <a:rPr lang="es-ES" dirty="0">
                <a:ea typeface="+mn-lt"/>
                <a:cs typeface="+mn-lt"/>
              </a:rPr>
              <a:t>Incluso antes de que gestione un proyecto, debe comprometerse con el éxito en ese esfuerzo. Su objetivo como gerente de proyecto es la finalización exitosa del proyecto. </a:t>
            </a:r>
          </a:p>
          <a:p>
            <a:r>
              <a:rPr lang="es-ES" dirty="0">
                <a:ea typeface="+mn-lt"/>
                <a:cs typeface="+mn-lt"/>
              </a:rPr>
              <a:t>No se trata simplemente de mantener el proyecto dentro del cronograma y dentro del presupuesto. Muchos proyectos han llegado a tiempo y con dinero para compartir, pero el objetivo nunca se logró por completo. Eso es el fracaso del proyecto. </a:t>
            </a:r>
          </a:p>
          <a:p>
            <a:endParaRPr lang="es-ES" dirty="0"/>
          </a:p>
        </p:txBody>
      </p:sp>
      <p:sp>
        <p:nvSpPr>
          <p:cNvPr id="4" name="Marcador de pie de página 3">
            <a:extLst>
              <a:ext uri="{FF2B5EF4-FFF2-40B4-BE49-F238E27FC236}">
                <a16:creationId xmlns:a16="http://schemas.microsoft.com/office/drawing/2014/main" id="{D77BF1DB-380B-40CF-BE12-29430CFAB4DC}"/>
              </a:ext>
            </a:extLst>
          </p:cNvPr>
          <p:cNvSpPr>
            <a:spLocks noGrp="1"/>
          </p:cNvSpPr>
          <p:nvPr>
            <p:ph type="ftr" sz="quarter" idx="11"/>
          </p:nvPr>
        </p:nvSpPr>
        <p:spPr/>
        <p:txBody>
          <a:bodyPr/>
          <a:lstStyle/>
          <a:p>
            <a:r>
              <a:rPr lang="es-ES"/>
              <a:t>Autor: A7o</a:t>
            </a:r>
          </a:p>
        </p:txBody>
      </p:sp>
      <p:sp>
        <p:nvSpPr>
          <p:cNvPr id="5" name="Marcador de número de diapositiva 4">
            <a:extLst>
              <a:ext uri="{FF2B5EF4-FFF2-40B4-BE49-F238E27FC236}">
                <a16:creationId xmlns:a16="http://schemas.microsoft.com/office/drawing/2014/main" id="{856B1F6D-0DB3-480E-9F6F-4537824ECA6C}"/>
              </a:ext>
            </a:extLst>
          </p:cNvPr>
          <p:cNvSpPr>
            <a:spLocks noGrp="1"/>
          </p:cNvSpPr>
          <p:nvPr>
            <p:ph type="sldNum" sz="quarter" idx="12"/>
          </p:nvPr>
        </p:nvSpPr>
        <p:spPr/>
        <p:txBody>
          <a:bodyPr/>
          <a:lstStyle/>
          <a:p>
            <a:fld id="{CB1E4CB7-CB13-4810-BF18-BE31AFC64F93}" type="slidenum">
              <a:rPr lang="en-US" smtClean="0"/>
              <a:t>2</a:t>
            </a:fld>
            <a:endParaRPr lang="es-ES"/>
          </a:p>
        </p:txBody>
      </p:sp>
    </p:spTree>
    <p:extLst>
      <p:ext uri="{BB962C8B-B14F-4D97-AF65-F5344CB8AC3E}">
        <p14:creationId xmlns:p14="http://schemas.microsoft.com/office/powerpoint/2010/main" val="343749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78F75-85C6-4CA1-ACF8-65F28D8C844A}"/>
              </a:ext>
            </a:extLst>
          </p:cNvPr>
          <p:cNvSpPr>
            <a:spLocks noGrp="1"/>
          </p:cNvSpPr>
          <p:nvPr>
            <p:ph type="title"/>
          </p:nvPr>
        </p:nvSpPr>
        <p:spPr>
          <a:xfrm>
            <a:off x="1527311" y="1310941"/>
            <a:ext cx="9144000" cy="1344168"/>
          </a:xfrm>
        </p:spPr>
        <p:txBody>
          <a:bodyPr/>
          <a:lstStyle/>
          <a:p>
            <a:r>
              <a:rPr lang="es-ES" dirty="0">
                <a:ea typeface="+mj-lt"/>
                <a:cs typeface="+mj-lt"/>
              </a:rPr>
              <a:t>2. Principio del gerente de proyecto</a:t>
            </a:r>
            <a:endParaRPr lang="es-ES" dirty="0"/>
          </a:p>
        </p:txBody>
      </p:sp>
      <p:sp>
        <p:nvSpPr>
          <p:cNvPr id="3" name="Marcador de contenido 2">
            <a:extLst>
              <a:ext uri="{FF2B5EF4-FFF2-40B4-BE49-F238E27FC236}">
                <a16:creationId xmlns:a16="http://schemas.microsoft.com/office/drawing/2014/main" id="{EBFF52AF-506B-476C-9B6D-A82A68DC1AFE}"/>
              </a:ext>
            </a:extLst>
          </p:cNvPr>
          <p:cNvSpPr>
            <a:spLocks noGrp="1"/>
          </p:cNvSpPr>
          <p:nvPr>
            <p:ph idx="1"/>
          </p:nvPr>
        </p:nvSpPr>
        <p:spPr>
          <a:xfrm>
            <a:off x="1517904" y="2238023"/>
            <a:ext cx="9144000" cy="3127248"/>
          </a:xfrm>
        </p:spPr>
        <p:txBody>
          <a:bodyPr vert="horz" lIns="91440" tIns="45720" rIns="91440" bIns="45720" rtlCol="0" anchor="t">
            <a:noAutofit/>
          </a:bodyPr>
          <a:lstStyle/>
          <a:p>
            <a:r>
              <a:rPr lang="es-ES" sz="2000" dirty="0">
                <a:ea typeface="+mn-lt"/>
                <a:cs typeface="+mn-lt"/>
              </a:rPr>
              <a:t>Los proyectos se configuran para fallar si no son liderados por un gerente de proyecto. El gerente de proyecto elabora el plan para lograr los objetivos del proyecto y gestiona el equipo que se reúne para completar esas tareas. </a:t>
            </a:r>
          </a:p>
          <a:p>
            <a:r>
              <a:rPr lang="es-ES" sz="2000" dirty="0">
                <a:ea typeface="+mn-lt"/>
                <a:cs typeface="+mn-lt"/>
              </a:rPr>
              <a:t>Usted, como gerente de proyecto, es responsable de lograr que los patrocinadores se comprometan, la comunicación y la gestión de riesgos. , presupuesto, programación, todo el kit y el </a:t>
            </a:r>
            <a:r>
              <a:rPr lang="es-ES" sz="2000" dirty="0" err="1">
                <a:ea typeface="+mn-lt"/>
                <a:cs typeface="+mn-lt"/>
              </a:rPr>
              <a:t>caboodle</a:t>
            </a:r>
            <a:r>
              <a:rPr lang="es-ES" sz="2000" dirty="0">
                <a:ea typeface="+mn-lt"/>
                <a:cs typeface="+mn-lt"/>
              </a:rPr>
              <a:t>. </a:t>
            </a:r>
          </a:p>
          <a:p>
            <a:r>
              <a:rPr lang="es-ES" sz="2000" dirty="0">
                <a:ea typeface="+mn-lt"/>
                <a:cs typeface="+mn-lt"/>
              </a:rPr>
              <a:t>Por lo tanto, desea tener un conjunto de habilidades que incluya conocimientos técnicos, experiencia de gestión, habilidades interpersonales y mucho más. Lo más importante para recordar nunca es volverse complaciente, siempre estar aprendiendo. </a:t>
            </a:r>
          </a:p>
          <a:p>
            <a:endParaRPr lang="es-ES" dirty="0"/>
          </a:p>
        </p:txBody>
      </p:sp>
      <p:sp>
        <p:nvSpPr>
          <p:cNvPr id="5" name="Marcador de número de diapositiva 4">
            <a:extLst>
              <a:ext uri="{FF2B5EF4-FFF2-40B4-BE49-F238E27FC236}">
                <a16:creationId xmlns:a16="http://schemas.microsoft.com/office/drawing/2014/main" id="{0DA5255D-C6E5-49B7-8FD2-3083CD5831CA}"/>
              </a:ext>
            </a:extLst>
          </p:cNvPr>
          <p:cNvSpPr>
            <a:spLocks noGrp="1"/>
          </p:cNvSpPr>
          <p:nvPr>
            <p:ph type="sldNum" sz="quarter" idx="12"/>
          </p:nvPr>
        </p:nvSpPr>
        <p:spPr/>
        <p:txBody>
          <a:bodyPr/>
          <a:lstStyle/>
          <a:p>
            <a:fld id="{CB1E4CB7-CB13-4810-BF18-BE31AFC64F93}" type="slidenum">
              <a:rPr lang="en-US" smtClean="0"/>
              <a:t>3</a:t>
            </a:fld>
            <a:endParaRPr lang="es-ES"/>
          </a:p>
        </p:txBody>
      </p:sp>
      <p:sp>
        <p:nvSpPr>
          <p:cNvPr id="4" name="Marcador de pie de página 3">
            <a:extLst>
              <a:ext uri="{FF2B5EF4-FFF2-40B4-BE49-F238E27FC236}">
                <a16:creationId xmlns:a16="http://schemas.microsoft.com/office/drawing/2014/main" id="{F305A58E-8A65-48DF-A46D-E6EF5968D025}"/>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317808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0DB2C8F-CC77-43FB-A151-41F5AAAD9A7F}"/>
              </a:ext>
            </a:extLst>
          </p:cNvPr>
          <p:cNvSpPr>
            <a:spLocks noGrp="1"/>
          </p:cNvSpPr>
          <p:nvPr>
            <p:ph type="title"/>
          </p:nvPr>
        </p:nvSpPr>
        <p:spPr>
          <a:xfrm>
            <a:off x="762000" y="1517650"/>
            <a:ext cx="9899650" cy="1344613"/>
          </a:xfrm>
        </p:spPr>
        <p:txBody>
          <a:bodyPr>
            <a:normAutofit/>
          </a:bodyPr>
          <a:lstStyle/>
          <a:p>
            <a:r>
              <a:rPr lang="es-ES" dirty="0">
                <a:ea typeface="+mj-lt"/>
                <a:cs typeface="+mj-lt"/>
              </a:rPr>
              <a:t>3. Principio de compromiso </a:t>
            </a:r>
          </a:p>
          <a:p>
            <a:pPr algn="ctr"/>
            <a:endParaRPr lang="es-ES" dirty="0">
              <a:cs typeface="Aharoni"/>
            </a:endParaRPr>
          </a:p>
        </p:txBody>
      </p:sp>
      <p:sp>
        <p:nvSpPr>
          <p:cNvPr id="3" name="Marcador de contenido 2">
            <a:extLst>
              <a:ext uri="{FF2B5EF4-FFF2-40B4-BE49-F238E27FC236}">
                <a16:creationId xmlns:a16="http://schemas.microsoft.com/office/drawing/2014/main" id="{03C73B48-82D6-4AAA-BF44-770E44931069}"/>
              </a:ext>
            </a:extLst>
          </p:cNvPr>
          <p:cNvSpPr>
            <a:spLocks noGrp="1"/>
          </p:cNvSpPr>
          <p:nvPr>
            <p:ph idx="1"/>
          </p:nvPr>
        </p:nvSpPr>
        <p:spPr>
          <a:xfrm>
            <a:off x="724370" y="2603324"/>
            <a:ext cx="9899650" cy="3125787"/>
          </a:xfrm>
        </p:spPr>
        <p:txBody>
          <a:bodyPr vert="horz" lIns="91440" tIns="45720" rIns="91440" bIns="45720" rtlCol="0" anchor="t">
            <a:normAutofit fontScale="92500" lnSpcReduction="20000"/>
          </a:bodyPr>
          <a:lstStyle/>
          <a:p>
            <a:r>
              <a:rPr lang="es-ES" dirty="0">
                <a:ea typeface="+mn-lt"/>
                <a:cs typeface="+mn-lt"/>
              </a:rPr>
              <a:t>¿Está comprometido con el proyecto? ¡Más te vale! Pero también todas las demás personas involucradas en el proyecto. </a:t>
            </a:r>
          </a:p>
          <a:p>
            <a:r>
              <a:rPr lang="es-ES" dirty="0">
                <a:ea typeface="+mn-lt"/>
                <a:cs typeface="+mn-lt"/>
              </a:rPr>
              <a:t>Debes tener al patrocinador y al equipo a bordo también, o de lo contrario no tienes un proyecto viable. Este compromiso es crucial antes de que el proyecto esté incluso planeado, pero solo ejecutado. </a:t>
            </a:r>
          </a:p>
          <a:p>
            <a:r>
              <a:rPr lang="es-ES" dirty="0">
                <a:ea typeface="+mn-lt"/>
                <a:cs typeface="+mn-lt"/>
              </a:rPr>
              <a:t>Por compromiso, nos referimos a un acuerdo sobre las metas y objetivos del proyecto, el alcance, la calidad y el cronograma. Una vez que tenga estos, estará listo para trabajar. </a:t>
            </a:r>
          </a:p>
          <a:p>
            <a:endParaRPr lang="es-ES" dirty="0"/>
          </a:p>
        </p:txBody>
      </p:sp>
      <p:sp>
        <p:nvSpPr>
          <p:cNvPr id="5" name="Marcador de número de diapositiva 4">
            <a:extLst>
              <a:ext uri="{FF2B5EF4-FFF2-40B4-BE49-F238E27FC236}">
                <a16:creationId xmlns:a16="http://schemas.microsoft.com/office/drawing/2014/main" id="{B40DCE76-ED5F-4420-861B-F3B6C058CA36}"/>
              </a:ext>
            </a:extLst>
          </p:cNvPr>
          <p:cNvSpPr>
            <a:spLocks noGrp="1"/>
          </p:cNvSpPr>
          <p:nvPr>
            <p:ph type="sldNum" sz="quarter" idx="12"/>
          </p:nvPr>
        </p:nvSpPr>
        <p:spPr/>
        <p:txBody>
          <a:bodyPr/>
          <a:lstStyle/>
          <a:p>
            <a:fld id="{CB1E4CB7-CB13-4810-BF18-BE31AFC64F93}" type="slidenum">
              <a:rPr lang="en-US" smtClean="0"/>
              <a:t>4</a:t>
            </a:fld>
            <a:endParaRPr lang="es-ES"/>
          </a:p>
        </p:txBody>
      </p:sp>
      <p:sp>
        <p:nvSpPr>
          <p:cNvPr id="4" name="Marcador de pie de página 3">
            <a:extLst>
              <a:ext uri="{FF2B5EF4-FFF2-40B4-BE49-F238E27FC236}">
                <a16:creationId xmlns:a16="http://schemas.microsoft.com/office/drawing/2014/main" id="{862F55B6-743B-4DB4-A036-201D51B283B2}"/>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155733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5C91142-B007-4B11-8C2D-43013E5DB8E5}"/>
              </a:ext>
            </a:extLst>
          </p:cNvPr>
          <p:cNvSpPr>
            <a:spLocks noGrp="1"/>
          </p:cNvSpPr>
          <p:nvPr>
            <p:ph type="title"/>
          </p:nvPr>
        </p:nvSpPr>
        <p:spPr>
          <a:xfrm>
            <a:off x="1517903" y="1517903"/>
            <a:ext cx="3828185" cy="4578096"/>
          </a:xfrm>
        </p:spPr>
        <p:txBody>
          <a:bodyPr>
            <a:normAutofit/>
          </a:bodyPr>
          <a:lstStyle/>
          <a:p>
            <a:r>
              <a:rPr lang="es-ES" dirty="0">
                <a:ea typeface="+mj-lt"/>
                <a:cs typeface="+mj-lt"/>
              </a:rPr>
              <a:t>4. Principio de estructura </a:t>
            </a:r>
          </a:p>
          <a:p>
            <a:endParaRPr lang="es-ES" dirty="0">
              <a:cs typeface="Aharoni"/>
            </a:endParaRPr>
          </a:p>
        </p:txBody>
      </p:sp>
      <p:graphicFrame>
        <p:nvGraphicFramePr>
          <p:cNvPr id="14" name="Marcador de contenido 2">
            <a:extLst>
              <a:ext uri="{FF2B5EF4-FFF2-40B4-BE49-F238E27FC236}">
                <a16:creationId xmlns:a16="http://schemas.microsoft.com/office/drawing/2014/main" id="{E60DE069-321F-467C-AB64-BD9802082682}"/>
              </a:ext>
            </a:extLst>
          </p:cNvPr>
          <p:cNvGraphicFramePr>
            <a:graphicFrameLocks noGrp="1"/>
          </p:cNvGraphicFramePr>
          <p:nvPr>
            <p:ph idx="1"/>
            <p:extLst>
              <p:ext uri="{D42A27DB-BD31-4B8C-83A1-F6EECF244321}">
                <p14:modId xmlns:p14="http://schemas.microsoft.com/office/powerpoint/2010/main" val="1972251215"/>
              </p:ext>
            </p:extLst>
          </p:nvPr>
        </p:nvGraphicFramePr>
        <p:xfrm>
          <a:off x="5786650" y="1517903"/>
          <a:ext cx="4874999" cy="4578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Marcador de número de diapositiva 16">
            <a:extLst>
              <a:ext uri="{FF2B5EF4-FFF2-40B4-BE49-F238E27FC236}">
                <a16:creationId xmlns:a16="http://schemas.microsoft.com/office/drawing/2014/main" id="{0F193FF3-0693-4B81-B437-681DC54385B7}"/>
              </a:ext>
            </a:extLst>
          </p:cNvPr>
          <p:cNvSpPr>
            <a:spLocks noGrp="1"/>
          </p:cNvSpPr>
          <p:nvPr>
            <p:ph type="sldNum" sz="quarter" idx="12"/>
          </p:nvPr>
        </p:nvSpPr>
        <p:spPr/>
        <p:txBody>
          <a:bodyPr/>
          <a:lstStyle/>
          <a:p>
            <a:fld id="{CB1E4CB7-CB13-4810-BF18-BE31AFC64F93}" type="slidenum">
              <a:rPr lang="en-US" smtClean="0"/>
              <a:t>5</a:t>
            </a:fld>
            <a:endParaRPr lang="es-ES"/>
          </a:p>
        </p:txBody>
      </p:sp>
      <p:sp>
        <p:nvSpPr>
          <p:cNvPr id="16" name="Marcador de pie de página 15">
            <a:extLst>
              <a:ext uri="{FF2B5EF4-FFF2-40B4-BE49-F238E27FC236}">
                <a16:creationId xmlns:a16="http://schemas.microsoft.com/office/drawing/2014/main" id="{D6427F30-D0F0-4412-AC87-7C6E6FFCF41E}"/>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267518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32EA19-53D4-4C22-B6E6-AFD156C41C0D}"/>
              </a:ext>
            </a:extLst>
          </p:cNvPr>
          <p:cNvSpPr>
            <a:spLocks noGrp="1"/>
          </p:cNvSpPr>
          <p:nvPr>
            <p:ph type="title"/>
          </p:nvPr>
        </p:nvSpPr>
        <p:spPr>
          <a:xfrm>
            <a:off x="1517904" y="1517904"/>
            <a:ext cx="9144000" cy="1344168"/>
          </a:xfrm>
        </p:spPr>
        <p:txBody>
          <a:bodyPr anchor="ctr">
            <a:normAutofit/>
          </a:bodyPr>
          <a:lstStyle/>
          <a:p>
            <a:r>
              <a:rPr lang="es-ES" dirty="0">
                <a:ea typeface="+mj-lt"/>
                <a:cs typeface="+mj-lt"/>
              </a:rPr>
              <a:t>5. Principio de definición </a:t>
            </a:r>
          </a:p>
          <a:p>
            <a:endParaRPr lang="es-ES" dirty="0">
              <a:cs typeface="Aharoni"/>
            </a:endParaRPr>
          </a:p>
        </p:txBody>
      </p:sp>
      <p:sp>
        <p:nvSpPr>
          <p:cNvPr id="3" name="Marcador de contenido 2">
            <a:extLst>
              <a:ext uri="{FF2B5EF4-FFF2-40B4-BE49-F238E27FC236}">
                <a16:creationId xmlns:a16="http://schemas.microsoft.com/office/drawing/2014/main" id="{6736EE18-837C-4926-884B-CB252E636ACB}"/>
              </a:ext>
            </a:extLst>
          </p:cNvPr>
          <p:cNvSpPr>
            <a:spLocks noGrp="1"/>
          </p:cNvSpPr>
          <p:nvPr>
            <p:ph idx="1"/>
          </p:nvPr>
        </p:nvSpPr>
        <p:spPr>
          <a:xfrm>
            <a:off x="1517904" y="2971800"/>
            <a:ext cx="9144000" cy="3127248"/>
          </a:xfrm>
        </p:spPr>
        <p:txBody>
          <a:bodyPr anchor="ctr">
            <a:normAutofit fontScale="70000" lnSpcReduction="20000"/>
          </a:bodyPr>
          <a:lstStyle/>
          <a:p>
            <a:r>
              <a:rPr lang="es-ES" dirty="0">
                <a:ea typeface="+mn-lt"/>
                <a:cs typeface="+mn-lt"/>
              </a:rPr>
              <a:t>Tiene una estructura, pero debe pasar a la fase de definición para comprender completamente el proyecto. Ese es un principio que a menudo se pasa por alto a expensas del proyecto. </a:t>
            </a:r>
          </a:p>
          <a:p>
            <a:r>
              <a:rPr lang="es-ES" dirty="0">
                <a:ea typeface="+mn-lt"/>
                <a:cs typeface="+mn-lt"/>
              </a:rPr>
              <a:t>Sin embargo, es más fácil decirlo que hacerlo, con muchas voces que ofrecen diferentes opiniones sobre lo que es el proyecto. Su trabajo como gerente de proyecto es dejar en claro de qué se trata el proyecto, lo que puede ser problemático cuando hay muchas partes interesadas. </a:t>
            </a:r>
          </a:p>
          <a:p>
            <a:r>
              <a:rPr lang="es-ES" dirty="0">
                <a:ea typeface="+mn-lt"/>
                <a:cs typeface="+mn-lt"/>
              </a:rPr>
              <a:t>Definir el proyecto no es un evento único, sino algo que debe revisarse a lo largo del proyecto. Debe asegurarse de que todos, especialmente su equipo, tengan una definición clara en mente para que puedan trabajar de manera productiva. </a:t>
            </a:r>
          </a:p>
          <a:p>
            <a:endParaRPr lang="es-ES" dirty="0"/>
          </a:p>
        </p:txBody>
      </p:sp>
      <p:sp>
        <p:nvSpPr>
          <p:cNvPr id="5" name="Marcador de número de diapositiva 4">
            <a:extLst>
              <a:ext uri="{FF2B5EF4-FFF2-40B4-BE49-F238E27FC236}">
                <a16:creationId xmlns:a16="http://schemas.microsoft.com/office/drawing/2014/main" id="{47089A56-4A3B-477C-BE90-EFEFDCD23C48}"/>
              </a:ext>
            </a:extLst>
          </p:cNvPr>
          <p:cNvSpPr>
            <a:spLocks noGrp="1"/>
          </p:cNvSpPr>
          <p:nvPr>
            <p:ph type="sldNum" sz="quarter" idx="12"/>
          </p:nvPr>
        </p:nvSpPr>
        <p:spPr/>
        <p:txBody>
          <a:bodyPr/>
          <a:lstStyle/>
          <a:p>
            <a:fld id="{CB1E4CB7-CB13-4810-BF18-BE31AFC64F93}" type="slidenum">
              <a:rPr lang="en-US" smtClean="0"/>
              <a:t>6</a:t>
            </a:fld>
            <a:endParaRPr lang="es-ES"/>
          </a:p>
        </p:txBody>
      </p:sp>
      <p:sp>
        <p:nvSpPr>
          <p:cNvPr id="4" name="Marcador de pie de página 3">
            <a:extLst>
              <a:ext uri="{FF2B5EF4-FFF2-40B4-BE49-F238E27FC236}">
                <a16:creationId xmlns:a16="http://schemas.microsoft.com/office/drawing/2014/main" id="{02B3DD7F-D664-41EC-8655-6D4E3D515954}"/>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317967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21A46B2-22C6-45CA-AC0D-CFF871013D57}"/>
              </a:ext>
            </a:extLst>
          </p:cNvPr>
          <p:cNvSpPr>
            <a:spLocks noGrp="1"/>
          </p:cNvSpPr>
          <p:nvPr>
            <p:ph type="title"/>
          </p:nvPr>
        </p:nvSpPr>
        <p:spPr>
          <a:xfrm>
            <a:off x="762000" y="1517903"/>
            <a:ext cx="9899904" cy="1345115"/>
          </a:xfrm>
        </p:spPr>
        <p:txBody>
          <a:bodyPr>
            <a:normAutofit/>
          </a:bodyPr>
          <a:lstStyle/>
          <a:p>
            <a:r>
              <a:rPr lang="es-ES" dirty="0">
                <a:ea typeface="+mj-lt"/>
                <a:cs typeface="+mj-lt"/>
              </a:rPr>
              <a:t>6. Principio de transparencia </a:t>
            </a:r>
          </a:p>
          <a:p>
            <a:endParaRPr lang="es-ES" dirty="0">
              <a:cs typeface="Aharoni"/>
            </a:endParaRPr>
          </a:p>
        </p:txBody>
      </p:sp>
      <p:sp>
        <p:nvSpPr>
          <p:cNvPr id="3" name="Marcador de contenido 2">
            <a:extLst>
              <a:ext uri="{FF2B5EF4-FFF2-40B4-BE49-F238E27FC236}">
                <a16:creationId xmlns:a16="http://schemas.microsoft.com/office/drawing/2014/main" id="{4036D054-5F26-4C75-B60B-67B10ECD8C73}"/>
              </a:ext>
            </a:extLst>
          </p:cNvPr>
          <p:cNvSpPr>
            <a:spLocks noGrp="1"/>
          </p:cNvSpPr>
          <p:nvPr>
            <p:ph idx="1"/>
          </p:nvPr>
        </p:nvSpPr>
        <p:spPr>
          <a:xfrm>
            <a:off x="762000" y="2970222"/>
            <a:ext cx="9899904" cy="3125777"/>
          </a:xfrm>
        </p:spPr>
        <p:txBody>
          <a:bodyPr vert="horz" lIns="91440" tIns="45720" rIns="91440" bIns="45720" rtlCol="0">
            <a:normAutofit/>
          </a:bodyPr>
          <a:lstStyle/>
          <a:p>
            <a:pPr>
              <a:lnSpc>
                <a:spcPct val="95000"/>
              </a:lnSpc>
            </a:pPr>
            <a:r>
              <a:rPr lang="es-ES" sz="1800">
                <a:ea typeface="+mn-lt"/>
                <a:cs typeface="+mn-lt"/>
              </a:rPr>
              <a:t>Por transparencia, queremos decir que debe informar sobre el progreso del proyecto a sus patrocinadores e interesados. No puede ocultar nada de ellos, o al menos lo hace bajo su propio riesgo, ya que inevitablemente volverá a atormentarlo. </a:t>
            </a:r>
          </a:p>
          <a:p>
            <a:pPr>
              <a:lnSpc>
                <a:spcPct val="95000"/>
              </a:lnSpc>
            </a:pPr>
            <a:r>
              <a:rPr lang="es-ES" sz="1800">
                <a:ea typeface="+mn-lt"/>
                <a:cs typeface="+mn-lt"/>
              </a:rPr>
              <a:t>Por supuesto, sus patrocinadores y partes interesadas no necesitan que los ahogue en los detalles. sobre el proyecto. Quieren ver los grandes rasgos del progreso, el presupuesto y el cronograma. </a:t>
            </a:r>
          </a:p>
          <a:p>
            <a:pPr>
              <a:lnSpc>
                <a:spcPct val="95000"/>
              </a:lnSpc>
            </a:pPr>
            <a:r>
              <a:rPr lang="es-ES" sz="1800">
                <a:ea typeface="+mn-lt"/>
                <a:cs typeface="+mn-lt"/>
              </a:rPr>
              <a:t>Guarde los detalles para su equipo. Sí, debes ser transparente con tu equipo. También necesitan informes, pero desea que esos informes sean personalizables para crear informes efectivos que lleguen al público objetivo al que están destinados. </a:t>
            </a:r>
          </a:p>
          <a:p>
            <a:pPr>
              <a:lnSpc>
                <a:spcPct val="95000"/>
              </a:lnSpc>
            </a:pPr>
            <a:endParaRPr lang="es-ES" sz="1800"/>
          </a:p>
        </p:txBody>
      </p:sp>
      <p:sp>
        <p:nvSpPr>
          <p:cNvPr id="5" name="Marcador de número de diapositiva 4">
            <a:extLst>
              <a:ext uri="{FF2B5EF4-FFF2-40B4-BE49-F238E27FC236}">
                <a16:creationId xmlns:a16="http://schemas.microsoft.com/office/drawing/2014/main" id="{75B4CA99-95F7-46F1-B746-3EACC5A5ADD5}"/>
              </a:ext>
            </a:extLst>
          </p:cNvPr>
          <p:cNvSpPr>
            <a:spLocks noGrp="1"/>
          </p:cNvSpPr>
          <p:nvPr>
            <p:ph type="sldNum" sz="quarter" idx="12"/>
          </p:nvPr>
        </p:nvSpPr>
        <p:spPr/>
        <p:txBody>
          <a:bodyPr/>
          <a:lstStyle/>
          <a:p>
            <a:fld id="{CB1E4CB7-CB13-4810-BF18-BE31AFC64F93}" type="slidenum">
              <a:rPr lang="en-US" smtClean="0"/>
              <a:t>7</a:t>
            </a:fld>
            <a:endParaRPr lang="es-ES"/>
          </a:p>
        </p:txBody>
      </p:sp>
      <p:sp>
        <p:nvSpPr>
          <p:cNvPr id="4" name="Marcador de pie de página 3">
            <a:extLst>
              <a:ext uri="{FF2B5EF4-FFF2-40B4-BE49-F238E27FC236}">
                <a16:creationId xmlns:a16="http://schemas.microsoft.com/office/drawing/2014/main" id="{81E1673B-EB61-4772-B327-0BF4827FE740}"/>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57732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FAB765-C36F-4DA3-AEA5-0FB4B2E6F244}"/>
              </a:ext>
            </a:extLst>
          </p:cNvPr>
          <p:cNvSpPr>
            <a:spLocks noGrp="1"/>
          </p:cNvSpPr>
          <p:nvPr>
            <p:ph type="title"/>
          </p:nvPr>
        </p:nvSpPr>
        <p:spPr>
          <a:xfrm>
            <a:off x="1517904" y="1517904"/>
            <a:ext cx="9144000" cy="1344168"/>
          </a:xfrm>
        </p:spPr>
        <p:txBody>
          <a:bodyPr>
            <a:normAutofit/>
          </a:bodyPr>
          <a:lstStyle/>
          <a:p>
            <a:r>
              <a:rPr lang="es-ES" dirty="0">
                <a:ea typeface="+mj-lt"/>
                <a:cs typeface="+mj-lt"/>
              </a:rPr>
              <a:t>7. Principio de comunicación </a:t>
            </a:r>
          </a:p>
          <a:p>
            <a:endParaRPr lang="es-ES" dirty="0">
              <a:cs typeface="Aharoni"/>
            </a:endParaRPr>
          </a:p>
        </p:txBody>
      </p:sp>
      <p:sp>
        <p:nvSpPr>
          <p:cNvPr id="3" name="Marcador de contenido 2">
            <a:extLst>
              <a:ext uri="{FF2B5EF4-FFF2-40B4-BE49-F238E27FC236}">
                <a16:creationId xmlns:a16="http://schemas.microsoft.com/office/drawing/2014/main" id="{61EEBB0D-59E4-4818-AEBC-E81F6C89FC21}"/>
              </a:ext>
            </a:extLst>
          </p:cNvPr>
          <p:cNvSpPr>
            <a:spLocks noGrp="1"/>
          </p:cNvSpPr>
          <p:nvPr>
            <p:ph idx="1"/>
          </p:nvPr>
        </p:nvSpPr>
        <p:spPr>
          <a:xfrm>
            <a:off x="1517904" y="2970222"/>
            <a:ext cx="9144000" cy="2610771"/>
          </a:xfrm>
        </p:spPr>
        <p:txBody>
          <a:bodyPr vert="horz" lIns="91440" tIns="45720" rIns="91440" bIns="45720" rtlCol="0">
            <a:normAutofit/>
          </a:bodyPr>
          <a:lstStyle/>
          <a:p>
            <a:pPr>
              <a:lnSpc>
                <a:spcPct val="95000"/>
              </a:lnSpc>
            </a:pPr>
            <a:r>
              <a:rPr lang="es-ES" sz="1600" dirty="0">
                <a:ea typeface="+mn-lt"/>
                <a:cs typeface="+mn-lt"/>
              </a:rPr>
              <a:t>Si bien es fundamental informar a los distintos participantes en el proyecto, debe haber un canal de comunicación principal entre usted y el patrocinador del proyecto. Esta es la única forma de garantizar que las decisiones del proyecto se implementen correctamente. </a:t>
            </a:r>
          </a:p>
          <a:p>
            <a:pPr>
              <a:lnSpc>
                <a:spcPct val="95000"/>
              </a:lnSpc>
            </a:pPr>
            <a:r>
              <a:rPr lang="es-ES" sz="1600" dirty="0">
                <a:ea typeface="+mn-lt"/>
                <a:cs typeface="+mn-lt"/>
              </a:rPr>
              <a:t>Sin tener una manera singular de difundir lo que el patrocinador quiere al gerente del proyecto, no es eficiente ni eficaz en la administración del proyecto. Incluso si hay varios patrocinadores, deben hablar con una sola voz o arriesgarse a enviar el proyecto al caos. </a:t>
            </a:r>
          </a:p>
          <a:p>
            <a:pPr>
              <a:lnSpc>
                <a:spcPct val="95000"/>
              </a:lnSpc>
            </a:pPr>
            <a:r>
              <a:rPr lang="es-ES" sz="1600" dirty="0">
                <a:ea typeface="+mn-lt"/>
                <a:cs typeface="+mn-lt"/>
              </a:rPr>
              <a:t>Usted tiene la responsabilidad de establecer esta línea de comunicación, encontrar a la persona adecuada, con las habilidades, la experiencia y la autoridad adecuadas. y compromiso en el equipo ejecutivo para facilitar esta importante tarea. </a:t>
            </a:r>
          </a:p>
          <a:p>
            <a:pPr>
              <a:lnSpc>
                <a:spcPct val="95000"/>
              </a:lnSpc>
            </a:pPr>
            <a:endParaRPr lang="es-ES" sz="1600"/>
          </a:p>
        </p:txBody>
      </p:sp>
      <p:sp>
        <p:nvSpPr>
          <p:cNvPr id="5" name="Marcador de número de diapositiva 4">
            <a:extLst>
              <a:ext uri="{FF2B5EF4-FFF2-40B4-BE49-F238E27FC236}">
                <a16:creationId xmlns:a16="http://schemas.microsoft.com/office/drawing/2014/main" id="{602D40D0-34BF-4841-90BB-DCFE30A39670}"/>
              </a:ext>
            </a:extLst>
          </p:cNvPr>
          <p:cNvSpPr>
            <a:spLocks noGrp="1"/>
          </p:cNvSpPr>
          <p:nvPr>
            <p:ph type="sldNum" sz="quarter" idx="12"/>
          </p:nvPr>
        </p:nvSpPr>
        <p:spPr/>
        <p:txBody>
          <a:bodyPr/>
          <a:lstStyle/>
          <a:p>
            <a:fld id="{CB1E4CB7-CB13-4810-BF18-BE31AFC64F93}" type="slidenum">
              <a:rPr lang="en-US" smtClean="0"/>
              <a:t>8</a:t>
            </a:fld>
            <a:endParaRPr lang="es-ES"/>
          </a:p>
        </p:txBody>
      </p:sp>
      <p:sp>
        <p:nvSpPr>
          <p:cNvPr id="4" name="Marcador de pie de página 3">
            <a:extLst>
              <a:ext uri="{FF2B5EF4-FFF2-40B4-BE49-F238E27FC236}">
                <a16:creationId xmlns:a16="http://schemas.microsoft.com/office/drawing/2014/main" id="{BDAD99BF-DF16-47EE-9DE0-F91BE99F3593}"/>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315199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529AD49-DADE-478F-9C32-D267732EFA3E}"/>
              </a:ext>
            </a:extLst>
          </p:cNvPr>
          <p:cNvSpPr>
            <a:spLocks noGrp="1"/>
          </p:cNvSpPr>
          <p:nvPr>
            <p:ph type="title"/>
          </p:nvPr>
        </p:nvSpPr>
        <p:spPr>
          <a:xfrm>
            <a:off x="762000" y="1103977"/>
            <a:ext cx="9899904" cy="1345115"/>
          </a:xfrm>
        </p:spPr>
        <p:txBody>
          <a:bodyPr>
            <a:normAutofit/>
          </a:bodyPr>
          <a:lstStyle/>
          <a:p>
            <a:r>
              <a:rPr lang="es-ES" dirty="0">
                <a:ea typeface="+mj-lt"/>
                <a:cs typeface="+mj-lt"/>
              </a:rPr>
              <a:t>8. Principio de progreso </a:t>
            </a:r>
          </a:p>
          <a:p>
            <a:endParaRPr lang="es-ES" dirty="0">
              <a:cs typeface="Aharoni"/>
            </a:endParaRPr>
          </a:p>
        </p:txBody>
      </p:sp>
      <p:sp>
        <p:nvSpPr>
          <p:cNvPr id="3" name="Marcador de contenido 2">
            <a:extLst>
              <a:ext uri="{FF2B5EF4-FFF2-40B4-BE49-F238E27FC236}">
                <a16:creationId xmlns:a16="http://schemas.microsoft.com/office/drawing/2014/main" id="{15C73BE7-0959-42BA-B4F1-AE2C7EBEB46D}"/>
              </a:ext>
            </a:extLst>
          </p:cNvPr>
          <p:cNvSpPr>
            <a:spLocks noGrp="1"/>
          </p:cNvSpPr>
          <p:nvPr>
            <p:ph idx="1"/>
          </p:nvPr>
        </p:nvSpPr>
        <p:spPr>
          <a:xfrm>
            <a:off x="658519" y="2358741"/>
            <a:ext cx="9899904" cy="3125777"/>
          </a:xfrm>
        </p:spPr>
        <p:txBody>
          <a:bodyPr vert="horz" lIns="91440" tIns="45720" rIns="91440" bIns="45720" rtlCol="0" anchor="t">
            <a:normAutofit/>
          </a:bodyPr>
          <a:lstStyle/>
          <a:p>
            <a:r>
              <a:rPr lang="es-ES" dirty="0">
                <a:ea typeface="+mn-lt"/>
                <a:cs typeface="+mn-lt"/>
              </a:rPr>
              <a:t>Para avanzar en un proyecto, un proyecto debe tener roles, políticas y procedimientos bien definidos. Eso significa que todos deben saber de qué son responsables y a quién responden. Se necesita una delegación de autoridad para que funcione cualquier proyecto. </a:t>
            </a:r>
          </a:p>
          <a:p>
            <a:r>
              <a:rPr lang="es-ES" dirty="0">
                <a:ea typeface="+mn-lt"/>
                <a:cs typeface="+mn-lt"/>
              </a:rPr>
              <a:t>También significa que debe haber pensado cómo va a administrar el alcance del trabajo, mantener la calidad del proyecto, definir su cronograma y costo, etc. . Sin que estas cosas se resuelvan al principio, está poniendo en riesgo el proyecto. </a:t>
            </a:r>
          </a:p>
          <a:p>
            <a:endParaRPr lang="es-ES" dirty="0"/>
          </a:p>
        </p:txBody>
      </p:sp>
      <p:sp>
        <p:nvSpPr>
          <p:cNvPr id="5" name="Marcador de número de diapositiva 4">
            <a:extLst>
              <a:ext uri="{FF2B5EF4-FFF2-40B4-BE49-F238E27FC236}">
                <a16:creationId xmlns:a16="http://schemas.microsoft.com/office/drawing/2014/main" id="{92A9CFFC-EAAB-4E3F-B468-62D8A3D00CBD}"/>
              </a:ext>
            </a:extLst>
          </p:cNvPr>
          <p:cNvSpPr>
            <a:spLocks noGrp="1"/>
          </p:cNvSpPr>
          <p:nvPr>
            <p:ph type="sldNum" sz="quarter" idx="12"/>
          </p:nvPr>
        </p:nvSpPr>
        <p:spPr/>
        <p:txBody>
          <a:bodyPr/>
          <a:lstStyle/>
          <a:p>
            <a:fld id="{CB1E4CB7-CB13-4810-BF18-BE31AFC64F93}" type="slidenum">
              <a:rPr lang="en-US" smtClean="0"/>
              <a:t>9</a:t>
            </a:fld>
            <a:endParaRPr lang="es-ES"/>
          </a:p>
        </p:txBody>
      </p:sp>
      <p:sp>
        <p:nvSpPr>
          <p:cNvPr id="4" name="Marcador de pie de página 3">
            <a:extLst>
              <a:ext uri="{FF2B5EF4-FFF2-40B4-BE49-F238E27FC236}">
                <a16:creationId xmlns:a16="http://schemas.microsoft.com/office/drawing/2014/main" id="{31519B56-D2B0-430E-B4DB-408EC1A53B5E}"/>
              </a:ext>
            </a:extLst>
          </p:cNvPr>
          <p:cNvSpPr>
            <a:spLocks noGrp="1"/>
          </p:cNvSpPr>
          <p:nvPr>
            <p:ph type="ftr" sz="quarter" idx="11"/>
          </p:nvPr>
        </p:nvSpPr>
        <p:spPr/>
        <p:txBody>
          <a:bodyPr/>
          <a:lstStyle/>
          <a:p>
            <a:r>
              <a:rPr lang="es-ES"/>
              <a:t>Autor: A7o</a:t>
            </a:r>
          </a:p>
        </p:txBody>
      </p:sp>
    </p:spTree>
    <p:extLst>
      <p:ext uri="{BB962C8B-B14F-4D97-AF65-F5344CB8AC3E}">
        <p14:creationId xmlns:p14="http://schemas.microsoft.com/office/powerpoint/2010/main" val="3513920835"/>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PrismaticVTI</vt:lpstr>
      <vt:lpstr>Principios fundamentales de la gestión de proyectos</vt:lpstr>
      <vt:lpstr>1. Principio de éxito  </vt:lpstr>
      <vt:lpstr>2. Principio del gerente de proyecto</vt:lpstr>
      <vt:lpstr>3. Principio de compromiso  </vt:lpstr>
      <vt:lpstr>4. Principio de estructura  </vt:lpstr>
      <vt:lpstr>5. Principio de definición  </vt:lpstr>
      <vt:lpstr>6. Principio de transparencia  </vt:lpstr>
      <vt:lpstr>7. Principio de comunicación  </vt:lpstr>
      <vt:lpstr>8. Principio de progreso  </vt:lpstr>
      <vt:lpstr>9. Principio del ciclo de vida  </vt:lpstr>
      <vt:lpstr>10. Principio de cultura  </vt:lpstr>
      <vt:lpstr>11. Principio de riesgo  </vt:lpstr>
      <vt:lpstr>12. Principio de responsabilidad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200</cp:revision>
  <dcterms:created xsi:type="dcterms:W3CDTF">2021-10-06T08:17:54Z</dcterms:created>
  <dcterms:modified xsi:type="dcterms:W3CDTF">2021-11-01T19:20:54Z</dcterms:modified>
</cp:coreProperties>
</file>