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1F984-CC10-4867-96AE-29B762F686B9}" v="8" dt="2021-11-01T19:21:52.200"/>
    <p1510:client id="{FB90C8A5-AD8C-430D-ADF5-A9B520A5D7E3}" v="1232" dt="2021-10-06T17:06:42.50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alvarez" userId="52f34af4d703ec40" providerId="Windows Live" clId="Web-{1601F984-CC10-4867-96AE-29B762F686B9}"/>
    <pc:docChg chg="mod modSld modMainMaster">
      <pc:chgData name="antonio alvarez" userId="52f34af4d703ec40" providerId="Windows Live" clId="Web-{1601F984-CC10-4867-96AE-29B762F686B9}" dt="2021-11-01T19:21:52.200" v="7"/>
      <pc:docMkLst>
        <pc:docMk/>
      </pc:docMkLst>
      <pc:sldChg chg="addSp delSp modSp">
        <pc:chgData name="antonio alvarez" userId="52f34af4d703ec40" providerId="Windows Live" clId="Web-{1601F984-CC10-4867-96AE-29B762F686B9}" dt="2021-11-01T19:21:30.653" v="2"/>
        <pc:sldMkLst>
          <pc:docMk/>
          <pc:sldMk cId="2406273178" sldId="256"/>
        </pc:sldMkLst>
        <pc:spChg chg="add del mod">
          <ac:chgData name="antonio alvarez" userId="52f34af4d703ec40" providerId="Windows Live" clId="Web-{1601F984-CC10-4867-96AE-29B762F686B9}" dt="2021-11-01T19:21:30.653" v="2"/>
          <ac:spMkLst>
            <pc:docMk/>
            <pc:sldMk cId="2406273178" sldId="256"/>
            <ac:spMk id="6" creationId="{2E3672C9-E090-405B-BAEE-551F8F9BCEFD}"/>
          </ac:spMkLst>
        </pc:spChg>
        <pc:spChg chg="add del mod">
          <ac:chgData name="antonio alvarez" userId="52f34af4d703ec40" providerId="Windows Live" clId="Web-{1601F984-CC10-4867-96AE-29B762F686B9}" dt="2021-11-01T19:21:30.653" v="2"/>
          <ac:spMkLst>
            <pc:docMk/>
            <pc:sldMk cId="2406273178" sldId="256"/>
            <ac:spMk id="7" creationId="{04DEBFA4-738C-401F-A42F-736CDA5E0B1E}"/>
          </ac:spMkLst>
        </pc:spChg>
      </pc:sldChg>
      <pc:sldChg chg="addSp modSp">
        <pc:chgData name="antonio alvarez" userId="52f34af4d703ec40" providerId="Windows Live" clId="Web-{1601F984-CC10-4867-96AE-29B762F686B9}" dt="2021-11-01T19:21:43.997" v="3"/>
        <pc:sldMkLst>
          <pc:docMk/>
          <pc:sldMk cId="4013641130" sldId="257"/>
        </pc:sldMkLst>
        <pc:spChg chg="add mod">
          <ac:chgData name="antonio alvarez" userId="52f34af4d703ec40" providerId="Windows Live" clId="Web-{1601F984-CC10-4867-96AE-29B762F686B9}" dt="2021-11-01T19:21:43.997" v="3"/>
          <ac:spMkLst>
            <pc:docMk/>
            <pc:sldMk cId="4013641130" sldId="257"/>
            <ac:spMk id="4" creationId="{01684602-0694-420B-89C1-18E16F08F390}"/>
          </ac:spMkLst>
        </pc:spChg>
        <pc:spChg chg="add mod">
          <ac:chgData name="antonio alvarez" userId="52f34af4d703ec40" providerId="Windows Live" clId="Web-{1601F984-CC10-4867-96AE-29B762F686B9}" dt="2021-11-01T19:21:43.997" v="3"/>
          <ac:spMkLst>
            <pc:docMk/>
            <pc:sldMk cId="4013641130" sldId="257"/>
            <ac:spMk id="5" creationId="{68165D32-2C51-4ADC-8288-61BCC6874837}"/>
          </ac:spMkLst>
        </pc:spChg>
      </pc:sldChg>
      <pc:sldChg chg="addSp modSp">
        <pc:chgData name="antonio alvarez" userId="52f34af4d703ec40" providerId="Windows Live" clId="Web-{1601F984-CC10-4867-96AE-29B762F686B9}" dt="2021-11-01T19:21:43.997" v="3"/>
        <pc:sldMkLst>
          <pc:docMk/>
          <pc:sldMk cId="2849117788" sldId="258"/>
        </pc:sldMkLst>
        <pc:spChg chg="add mod">
          <ac:chgData name="antonio alvarez" userId="52f34af4d703ec40" providerId="Windows Live" clId="Web-{1601F984-CC10-4867-96AE-29B762F686B9}" dt="2021-11-01T19:21:43.997" v="3"/>
          <ac:spMkLst>
            <pc:docMk/>
            <pc:sldMk cId="2849117788" sldId="258"/>
            <ac:spMk id="4" creationId="{4BAFECB7-8860-4A4E-8D50-DD809523F98B}"/>
          </ac:spMkLst>
        </pc:spChg>
        <pc:spChg chg="add mod">
          <ac:chgData name="antonio alvarez" userId="52f34af4d703ec40" providerId="Windows Live" clId="Web-{1601F984-CC10-4867-96AE-29B762F686B9}" dt="2021-11-01T19:21:43.997" v="3"/>
          <ac:spMkLst>
            <pc:docMk/>
            <pc:sldMk cId="2849117788" sldId="258"/>
            <ac:spMk id="5" creationId="{3192965D-1459-4248-8ED7-3CEB60D8EC46}"/>
          </ac:spMkLst>
        </pc:spChg>
      </pc:sldChg>
      <pc:sldChg chg="addSp modSp">
        <pc:chgData name="antonio alvarez" userId="52f34af4d703ec40" providerId="Windows Live" clId="Web-{1601F984-CC10-4867-96AE-29B762F686B9}" dt="2021-11-01T19:21:43.997" v="3"/>
        <pc:sldMkLst>
          <pc:docMk/>
          <pc:sldMk cId="1644098973" sldId="260"/>
        </pc:sldMkLst>
        <pc:spChg chg="add mod">
          <ac:chgData name="antonio alvarez" userId="52f34af4d703ec40" providerId="Windows Live" clId="Web-{1601F984-CC10-4867-96AE-29B762F686B9}" dt="2021-11-01T19:21:43.997" v="3"/>
          <ac:spMkLst>
            <pc:docMk/>
            <pc:sldMk cId="1644098973" sldId="260"/>
            <ac:spMk id="3" creationId="{FFB214F0-D8DA-4B04-A5DD-3C93C2E8C798}"/>
          </ac:spMkLst>
        </pc:spChg>
        <pc:spChg chg="add mod">
          <ac:chgData name="antonio alvarez" userId="52f34af4d703ec40" providerId="Windows Live" clId="Web-{1601F984-CC10-4867-96AE-29B762F686B9}" dt="2021-11-01T19:21:43.997" v="3"/>
          <ac:spMkLst>
            <pc:docMk/>
            <pc:sldMk cId="1644098973" sldId="260"/>
            <ac:spMk id="4" creationId="{A3726857-69AE-4FD7-B8BF-8D9E8ADB0EFF}"/>
          </ac:spMkLst>
        </pc:spChg>
      </pc:sldChg>
      <pc:sldChg chg="addSp modSp">
        <pc:chgData name="antonio alvarez" userId="52f34af4d703ec40" providerId="Windows Live" clId="Web-{1601F984-CC10-4867-96AE-29B762F686B9}" dt="2021-11-01T19:21:43.997" v="3"/>
        <pc:sldMkLst>
          <pc:docMk/>
          <pc:sldMk cId="4104909170" sldId="261"/>
        </pc:sldMkLst>
        <pc:spChg chg="add mod">
          <ac:chgData name="antonio alvarez" userId="52f34af4d703ec40" providerId="Windows Live" clId="Web-{1601F984-CC10-4867-96AE-29B762F686B9}" dt="2021-11-01T19:21:43.997" v="3"/>
          <ac:spMkLst>
            <pc:docMk/>
            <pc:sldMk cId="4104909170" sldId="261"/>
            <ac:spMk id="4" creationId="{AF17F410-39D9-4E8F-AE2C-E876094EA3A1}"/>
          </ac:spMkLst>
        </pc:spChg>
        <pc:spChg chg="add mod">
          <ac:chgData name="antonio alvarez" userId="52f34af4d703ec40" providerId="Windows Live" clId="Web-{1601F984-CC10-4867-96AE-29B762F686B9}" dt="2021-11-01T19:21:43.997" v="3"/>
          <ac:spMkLst>
            <pc:docMk/>
            <pc:sldMk cId="4104909170" sldId="261"/>
            <ac:spMk id="5" creationId="{00F69C19-ECEC-4497-928E-425DB6628BD4}"/>
          </ac:spMkLst>
        </pc:spChg>
      </pc:sldChg>
      <pc:sldChg chg="addSp modSp">
        <pc:chgData name="antonio alvarez" userId="52f34af4d703ec40" providerId="Windows Live" clId="Web-{1601F984-CC10-4867-96AE-29B762F686B9}" dt="2021-11-01T19:21:43.997" v="3"/>
        <pc:sldMkLst>
          <pc:docMk/>
          <pc:sldMk cId="2559879762" sldId="262"/>
        </pc:sldMkLst>
        <pc:spChg chg="add mod">
          <ac:chgData name="antonio alvarez" userId="52f34af4d703ec40" providerId="Windows Live" clId="Web-{1601F984-CC10-4867-96AE-29B762F686B9}" dt="2021-11-01T19:21:43.997" v="3"/>
          <ac:spMkLst>
            <pc:docMk/>
            <pc:sldMk cId="2559879762" sldId="262"/>
            <ac:spMk id="4" creationId="{52145740-85CF-4394-830E-039E34CF7445}"/>
          </ac:spMkLst>
        </pc:spChg>
        <pc:spChg chg="add mod">
          <ac:chgData name="antonio alvarez" userId="52f34af4d703ec40" providerId="Windows Live" clId="Web-{1601F984-CC10-4867-96AE-29B762F686B9}" dt="2021-11-01T19:21:43.997" v="3"/>
          <ac:spMkLst>
            <pc:docMk/>
            <pc:sldMk cId="2559879762" sldId="262"/>
            <ac:spMk id="5" creationId="{F93A1E29-621A-4A1C-A1E2-644A3AE1F7C0}"/>
          </ac:spMkLst>
        </pc:spChg>
      </pc:sldChg>
      <pc:sldChg chg="addSp modSp">
        <pc:chgData name="antonio alvarez" userId="52f34af4d703ec40" providerId="Windows Live" clId="Web-{1601F984-CC10-4867-96AE-29B762F686B9}" dt="2021-11-01T19:21:43.997" v="3"/>
        <pc:sldMkLst>
          <pc:docMk/>
          <pc:sldMk cId="4227192229" sldId="263"/>
        </pc:sldMkLst>
        <pc:spChg chg="add mod">
          <ac:chgData name="antonio alvarez" userId="52f34af4d703ec40" providerId="Windows Live" clId="Web-{1601F984-CC10-4867-96AE-29B762F686B9}" dt="2021-11-01T19:21:43.997" v="3"/>
          <ac:spMkLst>
            <pc:docMk/>
            <pc:sldMk cId="4227192229" sldId="263"/>
            <ac:spMk id="4" creationId="{E4192893-1E22-455F-B5B4-AE3AA23B3C4C}"/>
          </ac:spMkLst>
        </pc:spChg>
        <pc:spChg chg="add mod">
          <ac:chgData name="antonio alvarez" userId="52f34af4d703ec40" providerId="Windows Live" clId="Web-{1601F984-CC10-4867-96AE-29B762F686B9}" dt="2021-11-01T19:21:43.997" v="3"/>
          <ac:spMkLst>
            <pc:docMk/>
            <pc:sldMk cId="4227192229" sldId="263"/>
            <ac:spMk id="7" creationId="{765D8069-27CF-4D04-8956-B56B2B326248}"/>
          </ac:spMkLst>
        </pc:spChg>
      </pc:sldChg>
      <pc:sldChg chg="addSp modSp">
        <pc:chgData name="antonio alvarez" userId="52f34af4d703ec40" providerId="Windows Live" clId="Web-{1601F984-CC10-4867-96AE-29B762F686B9}" dt="2021-11-01T19:21:43.997" v="3"/>
        <pc:sldMkLst>
          <pc:docMk/>
          <pc:sldMk cId="3386168896" sldId="264"/>
        </pc:sldMkLst>
        <pc:spChg chg="add mod">
          <ac:chgData name="antonio alvarez" userId="52f34af4d703ec40" providerId="Windows Live" clId="Web-{1601F984-CC10-4867-96AE-29B762F686B9}" dt="2021-11-01T19:21:43.997" v="3"/>
          <ac:spMkLst>
            <pc:docMk/>
            <pc:sldMk cId="3386168896" sldId="264"/>
            <ac:spMk id="4" creationId="{B33066DA-D2F6-46A1-8929-EAE4AC5F7DE6}"/>
          </ac:spMkLst>
        </pc:spChg>
        <pc:spChg chg="add mod">
          <ac:chgData name="antonio alvarez" userId="52f34af4d703ec40" providerId="Windows Live" clId="Web-{1601F984-CC10-4867-96AE-29B762F686B9}" dt="2021-11-01T19:21:43.997" v="3"/>
          <ac:spMkLst>
            <pc:docMk/>
            <pc:sldMk cId="3386168896" sldId="264"/>
            <ac:spMk id="5" creationId="{6A86AFCC-ECD4-491A-B199-06F8FFDA83E4}"/>
          </ac:spMkLst>
        </pc:spChg>
      </pc:sldChg>
      <pc:sldChg chg="addSp modSp">
        <pc:chgData name="antonio alvarez" userId="52f34af4d703ec40" providerId="Windows Live" clId="Web-{1601F984-CC10-4867-96AE-29B762F686B9}" dt="2021-11-01T19:21:43.997" v="3"/>
        <pc:sldMkLst>
          <pc:docMk/>
          <pc:sldMk cId="70405203" sldId="265"/>
        </pc:sldMkLst>
        <pc:spChg chg="add mod">
          <ac:chgData name="antonio alvarez" userId="52f34af4d703ec40" providerId="Windows Live" clId="Web-{1601F984-CC10-4867-96AE-29B762F686B9}" dt="2021-11-01T19:21:43.997" v="3"/>
          <ac:spMkLst>
            <pc:docMk/>
            <pc:sldMk cId="70405203" sldId="265"/>
            <ac:spMk id="4" creationId="{F4B5E9FF-28FB-4D65-B425-7970EF046380}"/>
          </ac:spMkLst>
        </pc:spChg>
        <pc:spChg chg="add mod">
          <ac:chgData name="antonio alvarez" userId="52f34af4d703ec40" providerId="Windows Live" clId="Web-{1601F984-CC10-4867-96AE-29B762F686B9}" dt="2021-11-01T19:21:43.997" v="3"/>
          <ac:spMkLst>
            <pc:docMk/>
            <pc:sldMk cId="70405203" sldId="265"/>
            <ac:spMk id="6" creationId="{42599D36-E280-4AC6-9E72-5D4D3C581A44}"/>
          </ac:spMkLst>
        </pc:spChg>
      </pc:sldChg>
      <pc:sldChg chg="addSp modSp">
        <pc:chgData name="antonio alvarez" userId="52f34af4d703ec40" providerId="Windows Live" clId="Web-{1601F984-CC10-4867-96AE-29B762F686B9}" dt="2021-11-01T19:21:43.997" v="3"/>
        <pc:sldMkLst>
          <pc:docMk/>
          <pc:sldMk cId="1379474162" sldId="266"/>
        </pc:sldMkLst>
        <pc:spChg chg="add mod">
          <ac:chgData name="antonio alvarez" userId="52f34af4d703ec40" providerId="Windows Live" clId="Web-{1601F984-CC10-4867-96AE-29B762F686B9}" dt="2021-11-01T19:21:43.997" v="3"/>
          <ac:spMkLst>
            <pc:docMk/>
            <pc:sldMk cId="1379474162" sldId="266"/>
            <ac:spMk id="4" creationId="{69015491-9B35-4A28-B8E6-BA612FDB9AC5}"/>
          </ac:spMkLst>
        </pc:spChg>
        <pc:spChg chg="add mod">
          <ac:chgData name="antonio alvarez" userId="52f34af4d703ec40" providerId="Windows Live" clId="Web-{1601F984-CC10-4867-96AE-29B762F686B9}" dt="2021-11-01T19:21:43.997" v="3"/>
          <ac:spMkLst>
            <pc:docMk/>
            <pc:sldMk cId="1379474162" sldId="266"/>
            <ac:spMk id="7" creationId="{A7A89CBA-D54C-4EDC-B961-B48E3F41D46F}"/>
          </ac:spMkLst>
        </pc:spChg>
      </pc:sldChg>
      <pc:sldChg chg="addSp modSp">
        <pc:chgData name="antonio alvarez" userId="52f34af4d703ec40" providerId="Windows Live" clId="Web-{1601F984-CC10-4867-96AE-29B762F686B9}" dt="2021-11-01T19:21:43.997" v="3"/>
        <pc:sldMkLst>
          <pc:docMk/>
          <pc:sldMk cId="2761381796" sldId="267"/>
        </pc:sldMkLst>
        <pc:spChg chg="add mod">
          <ac:chgData name="antonio alvarez" userId="52f34af4d703ec40" providerId="Windows Live" clId="Web-{1601F984-CC10-4867-96AE-29B762F686B9}" dt="2021-11-01T19:21:43.997" v="3"/>
          <ac:spMkLst>
            <pc:docMk/>
            <pc:sldMk cId="2761381796" sldId="267"/>
            <ac:spMk id="4" creationId="{74B514D0-FAB7-48CC-B5CA-DE6BA08FB984}"/>
          </ac:spMkLst>
        </pc:spChg>
        <pc:spChg chg="add mod">
          <ac:chgData name="antonio alvarez" userId="52f34af4d703ec40" providerId="Windows Live" clId="Web-{1601F984-CC10-4867-96AE-29B762F686B9}" dt="2021-11-01T19:21:43.997" v="3"/>
          <ac:spMkLst>
            <pc:docMk/>
            <pc:sldMk cId="2761381796" sldId="267"/>
            <ac:spMk id="7" creationId="{51E5F67A-DA68-4E10-9A12-0EF5EAA1D910}"/>
          </ac:spMkLst>
        </pc:spChg>
      </pc:sldChg>
      <pc:sldChg chg="addSp modSp">
        <pc:chgData name="antonio alvarez" userId="52f34af4d703ec40" providerId="Windows Live" clId="Web-{1601F984-CC10-4867-96AE-29B762F686B9}" dt="2021-11-01T19:21:43.997" v="3"/>
        <pc:sldMkLst>
          <pc:docMk/>
          <pc:sldMk cId="2699563291" sldId="269"/>
        </pc:sldMkLst>
        <pc:spChg chg="add mod">
          <ac:chgData name="antonio alvarez" userId="52f34af4d703ec40" providerId="Windows Live" clId="Web-{1601F984-CC10-4867-96AE-29B762F686B9}" dt="2021-11-01T19:21:43.997" v="3"/>
          <ac:spMkLst>
            <pc:docMk/>
            <pc:sldMk cId="2699563291" sldId="269"/>
            <ac:spMk id="3" creationId="{7785E8B2-8064-427B-BBDF-DC7538B72B59}"/>
          </ac:spMkLst>
        </pc:spChg>
        <pc:spChg chg="add mod">
          <ac:chgData name="antonio alvarez" userId="52f34af4d703ec40" providerId="Windows Live" clId="Web-{1601F984-CC10-4867-96AE-29B762F686B9}" dt="2021-11-01T19:21:43.997" v="3"/>
          <ac:spMkLst>
            <pc:docMk/>
            <pc:sldMk cId="2699563291" sldId="269"/>
            <ac:spMk id="5" creationId="{996225AC-05D5-46E3-95F6-4293667929B3}"/>
          </ac:spMkLst>
        </pc:spChg>
      </pc:sldChg>
      <pc:sldChg chg="addSp modSp">
        <pc:chgData name="antonio alvarez" userId="52f34af4d703ec40" providerId="Windows Live" clId="Web-{1601F984-CC10-4867-96AE-29B762F686B9}" dt="2021-11-01T19:21:43.997" v="3"/>
        <pc:sldMkLst>
          <pc:docMk/>
          <pc:sldMk cId="2844420250" sldId="270"/>
        </pc:sldMkLst>
        <pc:spChg chg="add mod">
          <ac:chgData name="antonio alvarez" userId="52f34af4d703ec40" providerId="Windows Live" clId="Web-{1601F984-CC10-4867-96AE-29B762F686B9}" dt="2021-11-01T19:21:43.997" v="3"/>
          <ac:spMkLst>
            <pc:docMk/>
            <pc:sldMk cId="2844420250" sldId="270"/>
            <ac:spMk id="4" creationId="{8FE8D9D2-E41C-4C24-ADBF-67EB43103D3C}"/>
          </ac:spMkLst>
        </pc:spChg>
        <pc:spChg chg="add mod">
          <ac:chgData name="antonio alvarez" userId="52f34af4d703ec40" providerId="Windows Live" clId="Web-{1601F984-CC10-4867-96AE-29B762F686B9}" dt="2021-11-01T19:21:43.997" v="3"/>
          <ac:spMkLst>
            <pc:docMk/>
            <pc:sldMk cId="2844420250" sldId="270"/>
            <ac:spMk id="6" creationId="{FE2074C9-33E2-4F8C-975C-A360B2201787}"/>
          </ac:spMkLst>
        </pc:spChg>
      </pc:sldChg>
      <pc:sldChg chg="addSp modSp">
        <pc:chgData name="antonio alvarez" userId="52f34af4d703ec40" providerId="Windows Live" clId="Web-{1601F984-CC10-4867-96AE-29B762F686B9}" dt="2021-11-01T19:21:43.997" v="3"/>
        <pc:sldMkLst>
          <pc:docMk/>
          <pc:sldMk cId="3073362651" sldId="271"/>
        </pc:sldMkLst>
        <pc:spChg chg="add mod">
          <ac:chgData name="antonio alvarez" userId="52f34af4d703ec40" providerId="Windows Live" clId="Web-{1601F984-CC10-4867-96AE-29B762F686B9}" dt="2021-11-01T19:21:43.997" v="3"/>
          <ac:spMkLst>
            <pc:docMk/>
            <pc:sldMk cId="3073362651" sldId="271"/>
            <ac:spMk id="4" creationId="{C7D1B862-A4B2-4FF0-A512-5B7C1EF4418B}"/>
          </ac:spMkLst>
        </pc:spChg>
        <pc:spChg chg="add mod">
          <ac:chgData name="antonio alvarez" userId="52f34af4d703ec40" providerId="Windows Live" clId="Web-{1601F984-CC10-4867-96AE-29B762F686B9}" dt="2021-11-01T19:21:43.997" v="3"/>
          <ac:spMkLst>
            <pc:docMk/>
            <pc:sldMk cId="3073362651" sldId="271"/>
            <ac:spMk id="6" creationId="{D08EBAA4-4816-4FF1-B126-0FBA081AB467}"/>
          </ac:spMkLst>
        </pc:spChg>
      </pc:sldChg>
      <pc:sldMasterChg chg="modSp mod modSldLayout">
        <pc:chgData name="antonio alvarez" userId="52f34af4d703ec40" providerId="Windows Live" clId="Web-{1601F984-CC10-4867-96AE-29B762F686B9}" dt="2021-11-01T19:21:52.200" v="7"/>
        <pc:sldMasterMkLst>
          <pc:docMk/>
          <pc:sldMasterMk cId="480654957" sldId="2147483673"/>
        </pc:sldMasterMkLst>
        <pc:spChg chg="mod">
          <ac:chgData name="antonio alvarez" userId="52f34af4d703ec40" providerId="Windows Live" clId="Web-{1601F984-CC10-4867-96AE-29B762F686B9}" dt="2021-11-01T19:21:43.997" v="3"/>
          <ac:spMkLst>
            <pc:docMk/>
            <pc:sldMasterMk cId="480654957" sldId="2147483673"/>
            <ac:spMk id="5" creationId="{FA85CE6E-733D-4C60-B40B-C7C10CB5AFBA}"/>
          </ac:spMkLst>
        </pc:spChg>
        <pc:sldLayoutChg chg="modSp mod">
          <pc:chgData name="antonio alvarez" userId="52f34af4d703ec40" providerId="Windows Live" clId="Web-{1601F984-CC10-4867-96AE-29B762F686B9}" dt="2021-11-01T19:21:52.200" v="7"/>
          <pc:sldLayoutMkLst>
            <pc:docMk/>
            <pc:sldMasterMk cId="480654957" sldId="2147483673"/>
            <pc:sldLayoutMk cId="822207501" sldId="2147483662"/>
          </pc:sldLayoutMkLst>
          <pc:spChg chg="mod">
            <ac:chgData name="antonio alvarez" userId="52f34af4d703ec40" providerId="Windows Live" clId="Web-{1601F984-CC10-4867-96AE-29B762F686B9}" dt="2021-11-01T19:21:43.997" v="3"/>
            <ac:spMkLst>
              <pc:docMk/>
              <pc:sldMasterMk cId="480654957" sldId="2147483673"/>
              <pc:sldLayoutMk cId="822207501" sldId="2147483662"/>
              <ac:spMk id="3" creationId="{244795A4-736C-426D-8559-5AD5892756A4}"/>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1693480861" sldId="2147483663"/>
          </pc:sldLayoutMkLst>
          <pc:spChg chg="mod">
            <ac:chgData name="antonio alvarez" userId="52f34af4d703ec40" providerId="Windows Live" clId="Web-{1601F984-CC10-4867-96AE-29B762F686B9}" dt="2021-11-01T19:21:43.997" v="3"/>
            <ac:spMkLst>
              <pc:docMk/>
              <pc:sldMasterMk cId="480654957" sldId="2147483673"/>
              <pc:sldLayoutMk cId="1693480861" sldId="2147483663"/>
              <ac:spMk id="6" creationId="{359161F0-D253-49A7-9A08-7A0A228146C3}"/>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3127122433" sldId="2147483664"/>
          </pc:sldLayoutMkLst>
          <pc:spChg chg="mod">
            <ac:chgData name="antonio alvarez" userId="52f34af4d703ec40" providerId="Windows Live" clId="Web-{1601F984-CC10-4867-96AE-29B762F686B9}" dt="2021-11-01T19:21:43.997" v="3"/>
            <ac:spMkLst>
              <pc:docMk/>
              <pc:sldMasterMk cId="480654957" sldId="2147483673"/>
              <pc:sldLayoutMk cId="3127122433" sldId="2147483664"/>
              <ac:spMk id="6" creationId="{4CB290D7-98AC-45E5-A7D6-73520AFC7360}"/>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3598576187" sldId="2147483665"/>
          </pc:sldLayoutMkLst>
          <pc:spChg chg="mod">
            <ac:chgData name="antonio alvarez" userId="52f34af4d703ec40" providerId="Windows Live" clId="Web-{1601F984-CC10-4867-96AE-29B762F686B9}" dt="2021-11-01T19:21:43.997" v="3"/>
            <ac:spMkLst>
              <pc:docMk/>
              <pc:sldMasterMk cId="480654957" sldId="2147483673"/>
              <pc:sldLayoutMk cId="3598576187" sldId="2147483665"/>
              <ac:spMk id="5" creationId="{A216D38A-35F8-4667-A1F4-49644471E920}"/>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1594021599" sldId="2147483666"/>
          </pc:sldLayoutMkLst>
          <pc:spChg chg="mod">
            <ac:chgData name="antonio alvarez" userId="52f34af4d703ec40" providerId="Windows Live" clId="Web-{1601F984-CC10-4867-96AE-29B762F686B9}" dt="2021-11-01T19:21:43.997" v="3"/>
            <ac:spMkLst>
              <pc:docMk/>
              <pc:sldMasterMk cId="480654957" sldId="2147483673"/>
              <pc:sldLayoutMk cId="1594021599" sldId="2147483666"/>
              <ac:spMk id="4" creationId="{AB883CBA-77CD-4490-A5F3-BAA8FC254A3B}"/>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3533532755" sldId="2147483667"/>
          </pc:sldLayoutMkLst>
          <pc:spChg chg="mod">
            <ac:chgData name="antonio alvarez" userId="52f34af4d703ec40" providerId="Windows Live" clId="Web-{1601F984-CC10-4867-96AE-29B762F686B9}" dt="2021-11-01T19:21:43.997" v="3"/>
            <ac:spMkLst>
              <pc:docMk/>
              <pc:sldMasterMk cId="480654957" sldId="2147483673"/>
              <pc:sldLayoutMk cId="3533532755" sldId="2147483667"/>
              <ac:spMk id="5" creationId="{FDAB91E4-73D0-4ACD-8F54-00EE6FB1D616}"/>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614742702" sldId="2147483668"/>
          </pc:sldLayoutMkLst>
          <pc:spChg chg="mod">
            <ac:chgData name="antonio alvarez" userId="52f34af4d703ec40" providerId="Windows Live" clId="Web-{1601F984-CC10-4867-96AE-29B762F686B9}" dt="2021-11-01T19:21:43.997" v="3"/>
            <ac:spMkLst>
              <pc:docMk/>
              <pc:sldMasterMk cId="480654957" sldId="2147483673"/>
              <pc:sldLayoutMk cId="614742702" sldId="2147483668"/>
              <ac:spMk id="5" creationId="{15EC99C8-515A-4FEA-9CD2-6D0BF46CF6E7}"/>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293585567" sldId="2147483669"/>
          </pc:sldLayoutMkLst>
          <pc:spChg chg="mod">
            <ac:chgData name="antonio alvarez" userId="52f34af4d703ec40" providerId="Windows Live" clId="Web-{1601F984-CC10-4867-96AE-29B762F686B9}" dt="2021-11-01T19:21:43.997" v="3"/>
            <ac:spMkLst>
              <pc:docMk/>
              <pc:sldMasterMk cId="480654957" sldId="2147483673"/>
              <pc:sldLayoutMk cId="293585567" sldId="2147483669"/>
              <ac:spMk id="5" creationId="{64241F78-20DE-4D53-BB25-79E5C4E1AB6E}"/>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3539483409" sldId="2147483670"/>
          </pc:sldLayoutMkLst>
          <pc:spChg chg="mod">
            <ac:chgData name="antonio alvarez" userId="52f34af4d703ec40" providerId="Windows Live" clId="Web-{1601F984-CC10-4867-96AE-29B762F686B9}" dt="2021-11-01T19:21:43.997" v="3"/>
            <ac:spMkLst>
              <pc:docMk/>
              <pc:sldMasterMk cId="480654957" sldId="2147483673"/>
              <pc:sldLayoutMk cId="3539483409" sldId="2147483670"/>
              <ac:spMk id="5" creationId="{F0DA1197-0C78-4878-B086-5D206EA491D9}"/>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2445572464" sldId="2147483671"/>
          </pc:sldLayoutMkLst>
          <pc:spChg chg="mod">
            <ac:chgData name="antonio alvarez" userId="52f34af4d703ec40" providerId="Windows Live" clId="Web-{1601F984-CC10-4867-96AE-29B762F686B9}" dt="2021-11-01T19:21:43.997" v="3"/>
            <ac:spMkLst>
              <pc:docMk/>
              <pc:sldMasterMk cId="480654957" sldId="2147483673"/>
              <pc:sldLayoutMk cId="2445572464" sldId="2147483671"/>
              <ac:spMk id="6" creationId="{2C42337B-B902-4DC2-BB94-02B8A7549267}"/>
            </ac:spMkLst>
          </pc:spChg>
        </pc:sldLayoutChg>
        <pc:sldLayoutChg chg="modSp mod">
          <pc:chgData name="antonio alvarez" userId="52f34af4d703ec40" providerId="Windows Live" clId="Web-{1601F984-CC10-4867-96AE-29B762F686B9}" dt="2021-11-01T19:21:52.200" v="7"/>
          <pc:sldLayoutMkLst>
            <pc:docMk/>
            <pc:sldMasterMk cId="480654957" sldId="2147483673"/>
            <pc:sldLayoutMk cId="1710374898" sldId="2147483672"/>
          </pc:sldLayoutMkLst>
          <pc:spChg chg="mod">
            <ac:chgData name="antonio alvarez" userId="52f34af4d703ec40" providerId="Windows Live" clId="Web-{1601F984-CC10-4867-96AE-29B762F686B9}" dt="2021-11-01T19:21:43.997" v="3"/>
            <ac:spMkLst>
              <pc:docMk/>
              <pc:sldMasterMk cId="480654957" sldId="2147483673"/>
              <pc:sldLayoutMk cId="1710374898" sldId="2147483672"/>
              <ac:spMk id="8" creationId="{86D39526-82B8-402C-8A2B-82EF8F3F3A72}"/>
            </ac:spMkLst>
          </pc:spChg>
        </pc:sldLayoutChg>
      </pc:sldMasterChg>
    </pc:docChg>
  </pc:docChgLst>
  <pc:docChgLst>
    <pc:chgData name="antonio alvarez" userId="52f34af4d703ec40" providerId="Windows Live" clId="Web-{FB90C8A5-AD8C-430D-ADF5-A9B520A5D7E3}"/>
    <pc:docChg chg="addSld modSld addMainMaster delMainMaster modMainMaster">
      <pc:chgData name="antonio alvarez" userId="52f34af4d703ec40" providerId="Windows Live" clId="Web-{FB90C8A5-AD8C-430D-ADF5-A9B520A5D7E3}" dt="2021-10-06T17:06:42.505" v="1157" actId="1076"/>
      <pc:docMkLst>
        <pc:docMk/>
      </pc:docMkLst>
      <pc:sldChg chg="addSp delSp modSp mod setBg modClrScheme addAnim delAnim chgLayout">
        <pc:chgData name="antonio alvarez" userId="52f34af4d703ec40" providerId="Windows Live" clId="Web-{FB90C8A5-AD8C-430D-ADF5-A9B520A5D7E3}" dt="2021-10-06T15:50:58.906" v="172"/>
        <pc:sldMkLst>
          <pc:docMk/>
          <pc:sldMk cId="2406273178" sldId="256"/>
        </pc:sldMkLst>
        <pc:spChg chg="mod">
          <ac:chgData name="antonio alvarez" userId="52f34af4d703ec40" providerId="Windows Live" clId="Web-{FB90C8A5-AD8C-430D-ADF5-A9B520A5D7E3}" dt="2021-10-06T15:29:45.445" v="24" actId="20577"/>
          <ac:spMkLst>
            <pc:docMk/>
            <pc:sldMk cId="2406273178" sldId="256"/>
            <ac:spMk id="2" creationId="{00000000-0000-0000-0000-000000000000}"/>
          </ac:spMkLst>
        </pc:spChg>
        <pc:spChg chg="mod">
          <ac:chgData name="antonio alvarez" userId="52f34af4d703ec40" providerId="Windows Live" clId="Web-{FB90C8A5-AD8C-430D-ADF5-A9B520A5D7E3}" dt="2021-10-06T15:31:03.993" v="30" actId="20577"/>
          <ac:spMkLst>
            <pc:docMk/>
            <pc:sldMk cId="2406273178" sldId="256"/>
            <ac:spMk id="3" creationId="{00000000-0000-0000-0000-000000000000}"/>
          </ac:spMkLst>
        </pc:spChg>
        <pc:spChg chg="add del mod">
          <ac:chgData name="antonio alvarez" userId="52f34af4d703ec40" providerId="Windows Live" clId="Web-{FB90C8A5-AD8C-430D-ADF5-A9B520A5D7E3}" dt="2021-10-06T15:30:03.336" v="27"/>
          <ac:spMkLst>
            <pc:docMk/>
            <pc:sldMk cId="2406273178" sldId="256"/>
            <ac:spMk id="6" creationId="{F0E3FA35-708A-468E-A78C-C1698285517A}"/>
          </ac:spMkLst>
        </pc:spChg>
        <pc:spChg chg="add del">
          <ac:chgData name="antonio alvarez" userId="52f34af4d703ec40" providerId="Windows Live" clId="Web-{FB90C8A5-AD8C-430D-ADF5-A9B520A5D7E3}" dt="2021-10-06T15:29:24.523" v="18"/>
          <ac:spMkLst>
            <pc:docMk/>
            <pc:sldMk cId="2406273178" sldId="256"/>
            <ac:spMk id="9" creationId="{68CA250C-CF5A-4736-9249-D6111F7C5545}"/>
          </ac:spMkLst>
        </pc:spChg>
        <pc:spChg chg="add del">
          <ac:chgData name="antonio alvarez" userId="52f34af4d703ec40" providerId="Windows Live" clId="Web-{FB90C8A5-AD8C-430D-ADF5-A9B520A5D7E3}" dt="2021-10-06T15:29:24.523" v="18"/>
          <ac:spMkLst>
            <pc:docMk/>
            <pc:sldMk cId="2406273178" sldId="256"/>
            <ac:spMk id="11" creationId="{3BBB887A-DB02-4431-8FDF-F517505C9E46}"/>
          </ac:spMkLst>
        </pc:spChg>
        <pc:spChg chg="add del">
          <ac:chgData name="antonio alvarez" userId="52f34af4d703ec40" providerId="Windows Live" clId="Web-{FB90C8A5-AD8C-430D-ADF5-A9B520A5D7E3}" dt="2021-10-06T15:29:17.835" v="16"/>
          <ac:spMkLst>
            <pc:docMk/>
            <pc:sldMk cId="2406273178" sldId="256"/>
            <ac:spMk id="13" creationId="{F8E41E1D-913F-46F5-9FB8-4B0173941F16}"/>
          </ac:spMkLst>
        </pc:spChg>
        <pc:spChg chg="add del">
          <ac:chgData name="antonio alvarez" userId="52f34af4d703ec40" providerId="Windows Live" clId="Web-{FB90C8A5-AD8C-430D-ADF5-A9B520A5D7E3}" dt="2021-10-06T15:29:17.835" v="16"/>
          <ac:spMkLst>
            <pc:docMk/>
            <pc:sldMk cId="2406273178" sldId="256"/>
            <ac:spMk id="14" creationId="{C3737553-3D77-4541-A0CB-8CEAD90A6AD1}"/>
          </ac:spMkLst>
        </pc:spChg>
        <pc:spChg chg="add del">
          <ac:chgData name="antonio alvarez" userId="52f34af4d703ec40" providerId="Windows Live" clId="Web-{FB90C8A5-AD8C-430D-ADF5-A9B520A5D7E3}" dt="2021-10-06T15:29:24.523" v="18"/>
          <ac:spMkLst>
            <pc:docMk/>
            <pc:sldMk cId="2406273178" sldId="256"/>
            <ac:spMk id="15" creationId="{087C4FDF-D217-4821-A221-1C752E3F3090}"/>
          </ac:spMkLst>
        </pc:spChg>
        <pc:spChg chg="add del">
          <ac:chgData name="antonio alvarez" userId="52f34af4d703ec40" providerId="Windows Live" clId="Web-{FB90C8A5-AD8C-430D-ADF5-A9B520A5D7E3}" dt="2021-10-06T15:28:54.319" v="14"/>
          <ac:spMkLst>
            <pc:docMk/>
            <pc:sldMk cId="2406273178" sldId="256"/>
            <ac:spMk id="16" creationId="{68CA250C-CF5A-4736-9249-D6111F7C5545}"/>
          </ac:spMkLst>
        </pc:spChg>
        <pc:spChg chg="add del">
          <ac:chgData name="antonio alvarez" userId="52f34af4d703ec40" providerId="Windows Live" clId="Web-{FB90C8A5-AD8C-430D-ADF5-A9B520A5D7E3}" dt="2021-10-06T15:29:24.523" v="18"/>
          <ac:spMkLst>
            <pc:docMk/>
            <pc:sldMk cId="2406273178" sldId="256"/>
            <ac:spMk id="17" creationId="{1C2F2134-D8FB-4239-80C6-B2B1AFB284AD}"/>
          </ac:spMkLst>
        </pc:spChg>
        <pc:spChg chg="add del">
          <ac:chgData name="antonio alvarez" userId="52f34af4d703ec40" providerId="Windows Live" clId="Web-{FB90C8A5-AD8C-430D-ADF5-A9B520A5D7E3}" dt="2021-10-06T15:28:54.319" v="14"/>
          <ac:spMkLst>
            <pc:docMk/>
            <pc:sldMk cId="2406273178" sldId="256"/>
            <ac:spMk id="18" creationId="{CE1E4861-3495-45C5-808F-C76691DC3E8B}"/>
          </ac:spMkLst>
        </pc:spChg>
        <pc:spChg chg="add del">
          <ac:chgData name="antonio alvarez" userId="52f34af4d703ec40" providerId="Windows Live" clId="Web-{FB90C8A5-AD8C-430D-ADF5-A9B520A5D7E3}" dt="2021-10-06T15:29:24.523" v="18"/>
          <ac:spMkLst>
            <pc:docMk/>
            <pc:sldMk cId="2406273178" sldId="256"/>
            <ac:spMk id="19" creationId="{CB2AABF2-F4C1-45F8-BAD9-FDA7D9C0C271}"/>
          </ac:spMkLst>
        </pc:spChg>
        <pc:grpChg chg="add del">
          <ac:chgData name="antonio alvarez" userId="52f34af4d703ec40" providerId="Windows Live" clId="Web-{FB90C8A5-AD8C-430D-ADF5-A9B520A5D7E3}" dt="2021-10-06T15:29:17.835" v="16"/>
          <ac:grpSpMkLst>
            <pc:docMk/>
            <pc:sldMk cId="2406273178" sldId="256"/>
            <ac:grpSpMk id="20" creationId="{1CBC3469-8607-439A-82B7-7DDC16295F34}"/>
          </ac:grpSpMkLst>
        </pc:grpChg>
        <pc:picChg chg="add mod ord">
          <ac:chgData name="antonio alvarez" userId="52f34af4d703ec40" providerId="Windows Live" clId="Web-{FB90C8A5-AD8C-430D-ADF5-A9B520A5D7E3}" dt="2021-10-06T15:29:24.523" v="18"/>
          <ac:picMkLst>
            <pc:docMk/>
            <pc:sldMk cId="2406273178" sldId="256"/>
            <ac:picMk id="4" creationId="{5C04C7DE-A488-4644-A8C3-3D314AF128C0}"/>
          </ac:picMkLst>
        </pc:picChg>
        <pc:picChg chg="add mod">
          <ac:chgData name="antonio alvarez" userId="52f34af4d703ec40" providerId="Windows Live" clId="Web-{FB90C8A5-AD8C-430D-ADF5-A9B520A5D7E3}" dt="2021-10-06T15:29:24.523" v="18"/>
          <ac:picMkLst>
            <pc:docMk/>
            <pc:sldMk cId="2406273178" sldId="256"/>
            <ac:picMk id="5" creationId="{B277C9D9-E51D-4BD9-AB01-BDC5B226773B}"/>
          </ac:picMkLst>
        </pc:picChg>
      </pc:sldChg>
      <pc:sldChg chg="modSp new mod setBg">
        <pc:chgData name="antonio alvarez" userId="52f34af4d703ec40" providerId="Windows Live" clId="Web-{FB90C8A5-AD8C-430D-ADF5-A9B520A5D7E3}" dt="2021-10-06T15:50:55.421" v="171" actId="20577"/>
        <pc:sldMkLst>
          <pc:docMk/>
          <pc:sldMk cId="4013641130" sldId="257"/>
        </pc:sldMkLst>
        <pc:spChg chg="mod">
          <ac:chgData name="antonio alvarez" userId="52f34af4d703ec40" providerId="Windows Live" clId="Web-{FB90C8A5-AD8C-430D-ADF5-A9B520A5D7E3}" dt="2021-10-06T15:48:42.466" v="144" actId="20577"/>
          <ac:spMkLst>
            <pc:docMk/>
            <pc:sldMk cId="4013641130" sldId="257"/>
            <ac:spMk id="2" creationId="{90F2BF62-CC78-4D80-980F-0FB6456F20FD}"/>
          </ac:spMkLst>
        </pc:spChg>
        <pc:spChg chg="mod">
          <ac:chgData name="antonio alvarez" userId="52f34af4d703ec40" providerId="Windows Live" clId="Web-{FB90C8A5-AD8C-430D-ADF5-A9B520A5D7E3}" dt="2021-10-06T15:50:55.421" v="171" actId="20577"/>
          <ac:spMkLst>
            <pc:docMk/>
            <pc:sldMk cId="4013641130" sldId="257"/>
            <ac:spMk id="3" creationId="{E9CC6C70-E8F8-49C0-8F91-FF8544EC7453}"/>
          </ac:spMkLst>
        </pc:spChg>
      </pc:sldChg>
      <pc:sldChg chg="addSp modSp new mod setBg">
        <pc:chgData name="antonio alvarez" userId="52f34af4d703ec40" providerId="Windows Live" clId="Web-{FB90C8A5-AD8C-430D-ADF5-A9B520A5D7E3}" dt="2021-10-06T15:40:02.925" v="74"/>
        <pc:sldMkLst>
          <pc:docMk/>
          <pc:sldMk cId="2849117788" sldId="258"/>
        </pc:sldMkLst>
        <pc:spChg chg="mod">
          <ac:chgData name="antonio alvarez" userId="52f34af4d703ec40" providerId="Windows Live" clId="Web-{FB90C8A5-AD8C-430D-ADF5-A9B520A5D7E3}" dt="2021-10-06T15:32:54.949" v="46"/>
          <ac:spMkLst>
            <pc:docMk/>
            <pc:sldMk cId="2849117788" sldId="258"/>
            <ac:spMk id="2" creationId="{4E04EB78-8319-4D33-9E65-9122F8D6B0C9}"/>
          </ac:spMkLst>
        </pc:spChg>
        <pc:spChg chg="mod">
          <ac:chgData name="antonio alvarez" userId="52f34af4d703ec40" providerId="Windows Live" clId="Web-{FB90C8A5-AD8C-430D-ADF5-A9B520A5D7E3}" dt="2021-10-06T15:33:35.012" v="51" actId="14100"/>
          <ac:spMkLst>
            <pc:docMk/>
            <pc:sldMk cId="2849117788" sldId="258"/>
            <ac:spMk id="3" creationId="{A83C21F2-10AD-47C6-9DB5-EE4F65C2A072}"/>
          </ac:spMkLst>
        </pc:spChg>
        <pc:spChg chg="add">
          <ac:chgData name="antonio alvarez" userId="52f34af4d703ec40" providerId="Windows Live" clId="Web-{FB90C8A5-AD8C-430D-ADF5-A9B520A5D7E3}" dt="2021-10-06T15:32:54.949" v="46"/>
          <ac:spMkLst>
            <pc:docMk/>
            <pc:sldMk cId="2849117788" sldId="258"/>
            <ac:spMk id="8" creationId="{B937640E-EF7A-4A6C-A950-D12B7D5C923E}"/>
          </ac:spMkLst>
        </pc:spChg>
        <pc:spChg chg="add">
          <ac:chgData name="antonio alvarez" userId="52f34af4d703ec40" providerId="Windows Live" clId="Web-{FB90C8A5-AD8C-430D-ADF5-A9B520A5D7E3}" dt="2021-10-06T15:32:54.949" v="46"/>
          <ac:spMkLst>
            <pc:docMk/>
            <pc:sldMk cId="2849117788" sldId="258"/>
            <ac:spMk id="10" creationId="{F4471701-3392-4423-9BBA-6C527C5CB51B}"/>
          </ac:spMkLst>
        </pc:spChg>
        <pc:spChg chg="add">
          <ac:chgData name="antonio alvarez" userId="52f34af4d703ec40" providerId="Windows Live" clId="Web-{FB90C8A5-AD8C-430D-ADF5-A9B520A5D7E3}" dt="2021-10-06T15:32:54.949" v="46"/>
          <ac:spMkLst>
            <pc:docMk/>
            <pc:sldMk cId="2849117788" sldId="258"/>
            <ac:spMk id="12" creationId="{99D76E52-D962-40CA-BF38-0872E0A21A7A}"/>
          </ac:spMkLst>
        </pc:spChg>
      </pc:sldChg>
      <pc:sldChg chg="addSp delSp modSp new mod setBg modClrScheme addAnim delDesignElem chgLayout">
        <pc:chgData name="antonio alvarez" userId="52f34af4d703ec40" providerId="Windows Live" clId="Web-{FB90C8A5-AD8C-430D-ADF5-A9B520A5D7E3}" dt="2021-10-06T15:43:04.381" v="94" actId="1076"/>
        <pc:sldMkLst>
          <pc:docMk/>
          <pc:sldMk cId="4032440799" sldId="259"/>
        </pc:sldMkLst>
        <pc:spChg chg="mod ord">
          <ac:chgData name="antonio alvarez" userId="52f34af4d703ec40" providerId="Windows Live" clId="Web-{FB90C8A5-AD8C-430D-ADF5-A9B520A5D7E3}" dt="2021-10-06T15:43:04.381" v="94" actId="1076"/>
          <ac:spMkLst>
            <pc:docMk/>
            <pc:sldMk cId="4032440799" sldId="259"/>
            <ac:spMk id="2" creationId="{083703B0-01D6-4505-B4AB-43271FF2E4C6}"/>
          </ac:spMkLst>
        </pc:spChg>
        <pc:spChg chg="add del mod">
          <ac:chgData name="antonio alvarez" userId="52f34af4d703ec40" providerId="Windows Live" clId="Web-{FB90C8A5-AD8C-430D-ADF5-A9B520A5D7E3}" dt="2021-10-06T15:34:42.669" v="59"/>
          <ac:spMkLst>
            <pc:docMk/>
            <pc:sldMk cId="4032440799" sldId="259"/>
            <ac:spMk id="3" creationId="{B686EACE-E368-47DF-B340-276866A7F84C}"/>
          </ac:spMkLst>
        </pc:spChg>
        <pc:spChg chg="add mod ord">
          <ac:chgData name="antonio alvarez" userId="52f34af4d703ec40" providerId="Windows Live" clId="Web-{FB90C8A5-AD8C-430D-ADF5-A9B520A5D7E3}" dt="2021-10-06T15:42:38.021" v="92" actId="1076"/>
          <ac:spMkLst>
            <pc:docMk/>
            <pc:sldMk cId="4032440799" sldId="259"/>
            <ac:spMk id="4" creationId="{A3405B32-1873-472C-882F-65089C7ED7C7}"/>
          </ac:spMkLst>
        </pc:spChg>
        <pc:spChg chg="add del">
          <ac:chgData name="antonio alvarez" userId="52f34af4d703ec40" providerId="Windows Live" clId="Web-{FB90C8A5-AD8C-430D-ADF5-A9B520A5D7E3}" dt="2021-10-06T15:34:42.653" v="58"/>
          <ac:spMkLst>
            <pc:docMk/>
            <pc:sldMk cId="4032440799" sldId="259"/>
            <ac:spMk id="5" creationId="{B937640E-EF7A-4A6C-A950-D12B7D5C923E}"/>
          </ac:spMkLst>
        </pc:spChg>
        <pc:spChg chg="add del">
          <ac:chgData name="antonio alvarez" userId="52f34af4d703ec40" providerId="Windows Live" clId="Web-{FB90C8A5-AD8C-430D-ADF5-A9B520A5D7E3}" dt="2021-10-06T15:34:42.653" v="58"/>
          <ac:spMkLst>
            <pc:docMk/>
            <pc:sldMk cId="4032440799" sldId="259"/>
            <ac:spMk id="6" creationId="{B9377C4E-2DBB-4C90-8B3E-E974607B2987}"/>
          </ac:spMkLst>
        </pc:spChg>
        <pc:spChg chg="add del">
          <ac:chgData name="antonio alvarez" userId="52f34af4d703ec40" providerId="Windows Live" clId="Web-{FB90C8A5-AD8C-430D-ADF5-A9B520A5D7E3}" dt="2021-10-06T15:34:42.653" v="58"/>
          <ac:spMkLst>
            <pc:docMk/>
            <pc:sldMk cId="4032440799" sldId="259"/>
            <ac:spMk id="7" creationId="{B77B4CB6-64B7-4C1D-B623-F1EC02FCCBCE}"/>
          </ac:spMkLst>
        </pc:spChg>
        <pc:spChg chg="add del">
          <ac:chgData name="antonio alvarez" userId="52f34af4d703ec40" providerId="Windows Live" clId="Web-{FB90C8A5-AD8C-430D-ADF5-A9B520A5D7E3}" dt="2021-10-06T15:34:26.497" v="56"/>
          <ac:spMkLst>
            <pc:docMk/>
            <pc:sldMk cId="4032440799" sldId="259"/>
            <ac:spMk id="8" creationId="{042E603F-28B7-4831-BF23-65FBAB13D5FB}"/>
          </ac:spMkLst>
        </pc:spChg>
        <pc:spChg chg="add del">
          <ac:chgData name="antonio alvarez" userId="52f34af4d703ec40" providerId="Windows Live" clId="Web-{FB90C8A5-AD8C-430D-ADF5-A9B520A5D7E3}" dt="2021-10-06T15:35:35.045" v="62"/>
          <ac:spMkLst>
            <pc:docMk/>
            <pc:sldMk cId="4032440799" sldId="259"/>
            <ac:spMk id="9" creationId="{042E603F-28B7-4831-BF23-65FBAB13D5FB}"/>
          </ac:spMkLst>
        </pc:spChg>
        <pc:spChg chg="add del">
          <ac:chgData name="antonio alvarez" userId="52f34af4d703ec40" providerId="Windows Live" clId="Web-{FB90C8A5-AD8C-430D-ADF5-A9B520A5D7E3}" dt="2021-10-06T15:34:26.497" v="56"/>
          <ac:spMkLst>
            <pc:docMk/>
            <pc:sldMk cId="4032440799" sldId="259"/>
            <ac:spMk id="10" creationId="{4D39700F-2B10-4402-A7DD-06EE2245880D}"/>
          </ac:spMkLst>
        </pc:spChg>
        <pc:spChg chg="add del">
          <ac:chgData name="antonio alvarez" userId="52f34af4d703ec40" providerId="Windows Live" clId="Web-{FB90C8A5-AD8C-430D-ADF5-A9B520A5D7E3}" dt="2021-10-06T15:35:35.045" v="62"/>
          <ac:spMkLst>
            <pc:docMk/>
            <pc:sldMk cId="4032440799" sldId="259"/>
            <ac:spMk id="11" creationId="{4D39700F-2B10-4402-A7DD-06EE2245880D}"/>
          </ac:spMkLst>
        </pc:spChg>
        <pc:spChg chg="add del">
          <ac:chgData name="antonio alvarez" userId="52f34af4d703ec40" providerId="Windows Live" clId="Web-{FB90C8A5-AD8C-430D-ADF5-A9B520A5D7E3}" dt="2021-10-06T15:34:26.497" v="56"/>
          <ac:spMkLst>
            <pc:docMk/>
            <pc:sldMk cId="4032440799" sldId="259"/>
            <ac:spMk id="12" creationId="{6DA65B90-7B06-4499-91BA-CDDD36132481}"/>
          </ac:spMkLst>
        </pc:spChg>
        <pc:spChg chg="add del">
          <ac:chgData name="antonio alvarez" userId="52f34af4d703ec40" providerId="Windows Live" clId="Web-{FB90C8A5-AD8C-430D-ADF5-A9B520A5D7E3}" dt="2021-10-06T15:35:35.045" v="62"/>
          <ac:spMkLst>
            <pc:docMk/>
            <pc:sldMk cId="4032440799" sldId="259"/>
            <ac:spMk id="13" creationId="{D0DA90F4-B24A-49DA-9477-972BFC4B101C}"/>
          </ac:spMkLst>
        </pc:spChg>
        <pc:spChg chg="add del">
          <ac:chgData name="antonio alvarez" userId="52f34af4d703ec40" providerId="Windows Live" clId="Web-{FB90C8A5-AD8C-430D-ADF5-A9B520A5D7E3}" dt="2021-10-06T15:34:26.497" v="56"/>
          <ac:spMkLst>
            <pc:docMk/>
            <pc:sldMk cId="4032440799" sldId="259"/>
            <ac:spMk id="14" creationId="{E40C3067-96B6-4B6D-B19C-96CF9E8D0DB4}"/>
          </ac:spMkLst>
        </pc:spChg>
        <pc:spChg chg="add del">
          <ac:chgData name="antonio alvarez" userId="52f34af4d703ec40" providerId="Windows Live" clId="Web-{FB90C8A5-AD8C-430D-ADF5-A9B520A5D7E3}" dt="2021-10-06T15:35:35.045" v="62"/>
          <ac:spMkLst>
            <pc:docMk/>
            <pc:sldMk cId="4032440799" sldId="259"/>
            <ac:spMk id="15" creationId="{6DA65B90-7B06-4499-91BA-CDDD36132481}"/>
          </ac:spMkLst>
        </pc:spChg>
        <pc:spChg chg="add del">
          <ac:chgData name="antonio alvarez" userId="52f34af4d703ec40" providerId="Windows Live" clId="Web-{FB90C8A5-AD8C-430D-ADF5-A9B520A5D7E3}" dt="2021-10-06T15:34:26.497" v="56"/>
          <ac:spMkLst>
            <pc:docMk/>
            <pc:sldMk cId="4032440799" sldId="259"/>
            <ac:spMk id="16" creationId="{963A3F1E-DAB2-44D6-A058-53BD55859617}"/>
          </ac:spMkLst>
        </pc:spChg>
        <pc:spChg chg="add del">
          <ac:chgData name="antonio alvarez" userId="52f34af4d703ec40" providerId="Windows Live" clId="Web-{FB90C8A5-AD8C-430D-ADF5-A9B520A5D7E3}" dt="2021-10-06T15:35:35.045" v="62"/>
          <ac:spMkLst>
            <pc:docMk/>
            <pc:sldMk cId="4032440799" sldId="259"/>
            <ac:spMk id="17" creationId="{5ADAF001-055A-4E35-BF24-AF70A5FE242B}"/>
          </ac:spMkLst>
        </pc:spChg>
        <pc:spChg chg="add">
          <ac:chgData name="antonio alvarez" userId="52f34af4d703ec40" providerId="Windows Live" clId="Web-{FB90C8A5-AD8C-430D-ADF5-A9B520A5D7E3}" dt="2021-10-06T15:41:21.739" v="77"/>
          <ac:spMkLst>
            <pc:docMk/>
            <pc:sldMk cId="4032440799" sldId="259"/>
            <ac:spMk id="18" creationId="{6DA65B90-7B06-4499-91BA-CDDD36132481}"/>
          </ac:spMkLst>
        </pc:spChg>
        <pc:spChg chg="add">
          <ac:chgData name="antonio alvarez" userId="52f34af4d703ec40" providerId="Windows Live" clId="Web-{FB90C8A5-AD8C-430D-ADF5-A9B520A5D7E3}" dt="2021-10-06T15:41:21.739" v="77"/>
          <ac:spMkLst>
            <pc:docMk/>
            <pc:sldMk cId="4032440799" sldId="259"/>
            <ac:spMk id="19" creationId="{5A225E5B-4D39-4B35-8E24-790C81645092}"/>
          </ac:spMkLst>
        </pc:spChg>
        <pc:spChg chg="add">
          <ac:chgData name="antonio alvarez" userId="52f34af4d703ec40" providerId="Windows Live" clId="Web-{FB90C8A5-AD8C-430D-ADF5-A9B520A5D7E3}" dt="2021-10-06T15:41:21.739" v="77"/>
          <ac:spMkLst>
            <pc:docMk/>
            <pc:sldMk cId="4032440799" sldId="259"/>
            <ac:spMk id="20" creationId="{3E91BD27-0A21-43ED-80E7-0A40F57C8087}"/>
          </ac:spMkLst>
        </pc:spChg>
        <pc:spChg chg="add del">
          <ac:chgData name="antonio alvarez" userId="52f34af4d703ec40" providerId="Windows Live" clId="Web-{FB90C8A5-AD8C-430D-ADF5-A9B520A5D7E3}" dt="2021-10-06T15:40:46.879" v="76"/>
          <ac:spMkLst>
            <pc:docMk/>
            <pc:sldMk cId="4032440799" sldId="259"/>
            <ac:spMk id="22" creationId="{042E603F-28B7-4831-BF23-65FBAB13D5FB}"/>
          </ac:spMkLst>
        </pc:spChg>
        <pc:spChg chg="add del">
          <ac:chgData name="antonio alvarez" userId="52f34af4d703ec40" providerId="Windows Live" clId="Web-{FB90C8A5-AD8C-430D-ADF5-A9B520A5D7E3}" dt="2021-10-06T15:40:46.879" v="76"/>
          <ac:spMkLst>
            <pc:docMk/>
            <pc:sldMk cId="4032440799" sldId="259"/>
            <ac:spMk id="24" creationId="{4D39700F-2B10-4402-A7DD-06EE2245880D}"/>
          </ac:spMkLst>
        </pc:spChg>
        <pc:spChg chg="add del">
          <ac:chgData name="antonio alvarez" userId="52f34af4d703ec40" providerId="Windows Live" clId="Web-{FB90C8A5-AD8C-430D-ADF5-A9B520A5D7E3}" dt="2021-10-06T15:40:46.879" v="76"/>
          <ac:spMkLst>
            <pc:docMk/>
            <pc:sldMk cId="4032440799" sldId="259"/>
            <ac:spMk id="26" creationId="{077F0382-62A9-4892-8762-DE9257672E39}"/>
          </ac:spMkLst>
        </pc:spChg>
        <pc:spChg chg="add del">
          <ac:chgData name="antonio alvarez" userId="52f34af4d703ec40" providerId="Windows Live" clId="Web-{FB90C8A5-AD8C-430D-ADF5-A9B520A5D7E3}" dt="2021-10-06T15:40:46.879" v="76"/>
          <ac:spMkLst>
            <pc:docMk/>
            <pc:sldMk cId="4032440799" sldId="259"/>
            <ac:spMk id="28" creationId="{6DA65B90-7B06-4499-91BA-CDDD36132481}"/>
          </ac:spMkLst>
        </pc:spChg>
        <pc:spChg chg="add del">
          <ac:chgData name="antonio alvarez" userId="52f34af4d703ec40" providerId="Windows Live" clId="Web-{FB90C8A5-AD8C-430D-ADF5-A9B520A5D7E3}" dt="2021-10-06T15:40:46.879" v="76"/>
          <ac:spMkLst>
            <pc:docMk/>
            <pc:sldMk cId="4032440799" sldId="259"/>
            <ac:spMk id="30" creationId="{93449CBA-4E79-4D04-90E8-F06D2CBBEA67}"/>
          </ac:spMkLst>
        </pc:spChg>
      </pc:sldChg>
      <pc:sldChg chg="addSp delSp modSp new mod setBg">
        <pc:chgData name="antonio alvarez" userId="52f34af4d703ec40" providerId="Windows Live" clId="Web-{FB90C8A5-AD8C-430D-ADF5-A9B520A5D7E3}" dt="2021-10-06T15:47:30.183" v="138" actId="20577"/>
        <pc:sldMkLst>
          <pc:docMk/>
          <pc:sldMk cId="1644098973" sldId="260"/>
        </pc:sldMkLst>
        <pc:spChg chg="mod">
          <ac:chgData name="antonio alvarez" userId="52f34af4d703ec40" providerId="Windows Live" clId="Web-{FB90C8A5-AD8C-430D-ADF5-A9B520A5D7E3}" dt="2021-10-06T15:47:30.183" v="138" actId="20577"/>
          <ac:spMkLst>
            <pc:docMk/>
            <pc:sldMk cId="1644098973" sldId="260"/>
            <ac:spMk id="2" creationId="{08E3912A-9D4B-4043-92AA-61B3588A1616}"/>
          </ac:spMkLst>
        </pc:spChg>
        <pc:spChg chg="del mod">
          <ac:chgData name="antonio alvarez" userId="52f34af4d703ec40" providerId="Windows Live" clId="Web-{FB90C8A5-AD8C-430D-ADF5-A9B520A5D7E3}" dt="2021-10-06T15:43:53.210" v="95"/>
          <ac:spMkLst>
            <pc:docMk/>
            <pc:sldMk cId="1644098973" sldId="260"/>
            <ac:spMk id="3" creationId="{F7D62DF2-993D-4385-BC66-4B80908629CB}"/>
          </ac:spMkLst>
        </pc:spChg>
        <pc:spChg chg="add del">
          <ac:chgData name="antonio alvarez" userId="52f34af4d703ec40" providerId="Windows Live" clId="Web-{FB90C8A5-AD8C-430D-ADF5-A9B520A5D7E3}" dt="2021-10-06T15:43:53.210" v="95"/>
          <ac:spMkLst>
            <pc:docMk/>
            <pc:sldMk cId="1644098973" sldId="260"/>
            <ac:spMk id="8" creationId="{B937640E-EF7A-4A6C-A950-D12B7D5C923E}"/>
          </ac:spMkLst>
        </pc:spChg>
        <pc:spChg chg="add del">
          <ac:chgData name="antonio alvarez" userId="52f34af4d703ec40" providerId="Windows Live" clId="Web-{FB90C8A5-AD8C-430D-ADF5-A9B520A5D7E3}" dt="2021-10-06T15:43:53.210" v="95"/>
          <ac:spMkLst>
            <pc:docMk/>
            <pc:sldMk cId="1644098973" sldId="260"/>
            <ac:spMk id="10" creationId="{B9377C4E-2DBB-4C90-8B3E-E974607B2987}"/>
          </ac:spMkLst>
        </pc:spChg>
        <pc:spChg chg="add del">
          <ac:chgData name="antonio alvarez" userId="52f34af4d703ec40" providerId="Windows Live" clId="Web-{FB90C8A5-AD8C-430D-ADF5-A9B520A5D7E3}" dt="2021-10-06T15:43:53.210" v="95"/>
          <ac:spMkLst>
            <pc:docMk/>
            <pc:sldMk cId="1644098973" sldId="260"/>
            <ac:spMk id="12" creationId="{B77B4CB6-64B7-4C1D-B623-F1EC02FCCBCE}"/>
          </ac:spMkLst>
        </pc:spChg>
        <pc:spChg chg="add">
          <ac:chgData name="antonio alvarez" userId="52f34af4d703ec40" providerId="Windows Live" clId="Web-{FB90C8A5-AD8C-430D-ADF5-A9B520A5D7E3}" dt="2021-10-06T15:43:53.210" v="95"/>
          <ac:spMkLst>
            <pc:docMk/>
            <pc:sldMk cId="1644098973" sldId="260"/>
            <ac:spMk id="17" creationId="{042E603F-28B7-4831-BF23-65FBAB13D5FB}"/>
          </ac:spMkLst>
        </pc:spChg>
        <pc:spChg chg="add">
          <ac:chgData name="antonio alvarez" userId="52f34af4d703ec40" providerId="Windows Live" clId="Web-{FB90C8A5-AD8C-430D-ADF5-A9B520A5D7E3}" dt="2021-10-06T15:43:53.210" v="95"/>
          <ac:spMkLst>
            <pc:docMk/>
            <pc:sldMk cId="1644098973" sldId="260"/>
            <ac:spMk id="19" creationId="{4D39700F-2B10-4402-A7DD-06EE2245880D}"/>
          </ac:spMkLst>
        </pc:spChg>
        <pc:spChg chg="add">
          <ac:chgData name="antonio alvarez" userId="52f34af4d703ec40" providerId="Windows Live" clId="Web-{FB90C8A5-AD8C-430D-ADF5-A9B520A5D7E3}" dt="2021-10-06T15:43:53.210" v="95"/>
          <ac:spMkLst>
            <pc:docMk/>
            <pc:sldMk cId="1644098973" sldId="260"/>
            <ac:spMk id="21" creationId="{68CA250C-CF5A-4736-9249-D6111F7C5545}"/>
          </ac:spMkLst>
        </pc:spChg>
        <pc:spChg chg="add">
          <ac:chgData name="antonio alvarez" userId="52f34af4d703ec40" providerId="Windows Live" clId="Web-{FB90C8A5-AD8C-430D-ADF5-A9B520A5D7E3}" dt="2021-10-06T15:43:53.210" v="95"/>
          <ac:spMkLst>
            <pc:docMk/>
            <pc:sldMk cId="1644098973" sldId="260"/>
            <ac:spMk id="23" creationId="{18D902C6-08DE-45F8-B54A-41065C31B0E9}"/>
          </ac:spMkLst>
        </pc:spChg>
        <pc:spChg chg="add">
          <ac:chgData name="antonio alvarez" userId="52f34af4d703ec40" providerId="Windows Live" clId="Web-{FB90C8A5-AD8C-430D-ADF5-A9B520A5D7E3}" dt="2021-10-06T15:43:53.210" v="95"/>
          <ac:spMkLst>
            <pc:docMk/>
            <pc:sldMk cId="1644098973" sldId="260"/>
            <ac:spMk id="25" creationId="{6B3AFF00-BBA4-4343-8496-80833519AA7C}"/>
          </ac:spMkLst>
        </pc:spChg>
      </pc:sldChg>
      <pc:sldChg chg="addSp delSp modSp new mod setBg">
        <pc:chgData name="antonio alvarez" userId="52f34af4d703ec40" providerId="Windows Live" clId="Web-{FB90C8A5-AD8C-430D-ADF5-A9B520A5D7E3}" dt="2021-10-06T15:57:32.132" v="231" actId="1076"/>
        <pc:sldMkLst>
          <pc:docMk/>
          <pc:sldMk cId="4104909170" sldId="261"/>
        </pc:sldMkLst>
        <pc:spChg chg="mod">
          <ac:chgData name="antonio alvarez" userId="52f34af4d703ec40" providerId="Windows Live" clId="Web-{FB90C8A5-AD8C-430D-ADF5-A9B520A5D7E3}" dt="2021-10-06T15:57:32.132" v="231" actId="1076"/>
          <ac:spMkLst>
            <pc:docMk/>
            <pc:sldMk cId="4104909170" sldId="261"/>
            <ac:spMk id="2" creationId="{C1F367D1-2363-4599-8C5B-DFC7309398CB}"/>
          </ac:spMkLst>
        </pc:spChg>
        <pc:spChg chg="mod">
          <ac:chgData name="antonio alvarez" userId="52f34af4d703ec40" providerId="Windows Live" clId="Web-{FB90C8A5-AD8C-430D-ADF5-A9B520A5D7E3}" dt="2021-10-06T15:57:16.100" v="229" actId="20577"/>
          <ac:spMkLst>
            <pc:docMk/>
            <pc:sldMk cId="4104909170" sldId="261"/>
            <ac:spMk id="3" creationId="{CE77A069-D581-4F5E-9CB6-BDF7EFA5C4EA}"/>
          </ac:spMkLst>
        </pc:spChg>
        <pc:spChg chg="add del">
          <ac:chgData name="antonio alvarez" userId="52f34af4d703ec40" providerId="Windows Live" clId="Web-{FB90C8A5-AD8C-430D-ADF5-A9B520A5D7E3}" dt="2021-10-06T15:54:40.019" v="209"/>
          <ac:spMkLst>
            <pc:docMk/>
            <pc:sldMk cId="4104909170" sldId="261"/>
            <ac:spMk id="8" creationId="{B937640E-EF7A-4A6C-A950-D12B7D5C923E}"/>
          </ac:spMkLst>
        </pc:spChg>
        <pc:spChg chg="add del">
          <ac:chgData name="antonio alvarez" userId="52f34af4d703ec40" providerId="Windows Live" clId="Web-{FB90C8A5-AD8C-430D-ADF5-A9B520A5D7E3}" dt="2021-10-06T15:54:40.019" v="209"/>
          <ac:spMkLst>
            <pc:docMk/>
            <pc:sldMk cId="4104909170" sldId="261"/>
            <ac:spMk id="10" creationId="{400B39A6-D628-4338-9D6E-995B6A739DAB}"/>
          </ac:spMkLst>
        </pc:spChg>
        <pc:spChg chg="add del">
          <ac:chgData name="antonio alvarez" userId="52f34af4d703ec40" providerId="Windows Live" clId="Web-{FB90C8A5-AD8C-430D-ADF5-A9B520A5D7E3}" dt="2021-10-06T15:54:40.019" v="209"/>
          <ac:spMkLst>
            <pc:docMk/>
            <pc:sldMk cId="4104909170" sldId="261"/>
            <ac:spMk id="12" creationId="{C2EB82B4-D9A1-4145-93F1-004DC0B9BBDD}"/>
          </ac:spMkLst>
        </pc:spChg>
        <pc:spChg chg="add del">
          <ac:chgData name="antonio alvarez" userId="52f34af4d703ec40" providerId="Windows Live" clId="Web-{FB90C8A5-AD8C-430D-ADF5-A9B520A5D7E3}" dt="2021-10-06T15:54:57.582" v="211"/>
          <ac:spMkLst>
            <pc:docMk/>
            <pc:sldMk cId="4104909170" sldId="261"/>
            <ac:spMk id="17" creationId="{B937640E-EF7A-4A6C-A950-D12B7D5C923E}"/>
          </ac:spMkLst>
        </pc:spChg>
        <pc:spChg chg="add del">
          <ac:chgData name="antonio alvarez" userId="52f34af4d703ec40" providerId="Windows Live" clId="Web-{FB90C8A5-AD8C-430D-ADF5-A9B520A5D7E3}" dt="2021-10-06T15:54:57.582" v="211"/>
          <ac:spMkLst>
            <pc:docMk/>
            <pc:sldMk cId="4104909170" sldId="261"/>
            <ac:spMk id="19" creationId="{D72B6D96-D9A2-4E4A-8064-FCA9A1D3F647}"/>
          </ac:spMkLst>
        </pc:spChg>
        <pc:spChg chg="add del">
          <ac:chgData name="antonio alvarez" userId="52f34af4d703ec40" providerId="Windows Live" clId="Web-{FB90C8A5-AD8C-430D-ADF5-A9B520A5D7E3}" dt="2021-10-06T15:54:57.582" v="211"/>
          <ac:spMkLst>
            <pc:docMk/>
            <pc:sldMk cId="4104909170" sldId="261"/>
            <ac:spMk id="21" creationId="{64ADF8E3-1B35-4C33-95FB-BAAD781AF743}"/>
          </ac:spMkLst>
        </pc:spChg>
        <pc:spChg chg="add">
          <ac:chgData name="antonio alvarez" userId="52f34af4d703ec40" providerId="Windows Live" clId="Web-{FB90C8A5-AD8C-430D-ADF5-A9B520A5D7E3}" dt="2021-10-06T15:54:57.582" v="211"/>
          <ac:spMkLst>
            <pc:docMk/>
            <pc:sldMk cId="4104909170" sldId="261"/>
            <ac:spMk id="26" creationId="{B937640E-EF7A-4A6C-A950-D12B7D5C923E}"/>
          </ac:spMkLst>
        </pc:spChg>
        <pc:spChg chg="add">
          <ac:chgData name="antonio alvarez" userId="52f34af4d703ec40" providerId="Windows Live" clId="Web-{FB90C8A5-AD8C-430D-ADF5-A9B520A5D7E3}" dt="2021-10-06T15:54:57.582" v="211"/>
          <ac:spMkLst>
            <pc:docMk/>
            <pc:sldMk cId="4104909170" sldId="261"/>
            <ac:spMk id="28" creationId="{F4471701-3392-4423-9BBA-6C527C5CB51B}"/>
          </ac:spMkLst>
        </pc:spChg>
        <pc:spChg chg="add">
          <ac:chgData name="antonio alvarez" userId="52f34af4d703ec40" providerId="Windows Live" clId="Web-{FB90C8A5-AD8C-430D-ADF5-A9B520A5D7E3}" dt="2021-10-06T15:54:57.582" v="211"/>
          <ac:spMkLst>
            <pc:docMk/>
            <pc:sldMk cId="4104909170" sldId="261"/>
            <ac:spMk id="30" creationId="{99D76E52-D962-40CA-BF38-0872E0A21A7A}"/>
          </ac:spMkLst>
        </pc:spChg>
      </pc:sldChg>
      <pc:sldChg chg="addSp delSp modSp new mod setBg">
        <pc:chgData name="antonio alvarez" userId="52f34af4d703ec40" providerId="Windows Live" clId="Web-{FB90C8A5-AD8C-430D-ADF5-A9B520A5D7E3}" dt="2021-10-06T16:00:44.291" v="265"/>
        <pc:sldMkLst>
          <pc:docMk/>
          <pc:sldMk cId="2559879762" sldId="262"/>
        </pc:sldMkLst>
        <pc:spChg chg="mod">
          <ac:chgData name="antonio alvarez" userId="52f34af4d703ec40" providerId="Windows Live" clId="Web-{FB90C8A5-AD8C-430D-ADF5-A9B520A5D7E3}" dt="2021-10-06T15:58:21.429" v="234" actId="20577"/>
          <ac:spMkLst>
            <pc:docMk/>
            <pc:sldMk cId="2559879762" sldId="262"/>
            <ac:spMk id="2" creationId="{36C2C7BF-D622-4F69-9F86-819C946DEA75}"/>
          </ac:spMkLst>
        </pc:spChg>
        <pc:spChg chg="add del mod">
          <ac:chgData name="antonio alvarez" userId="52f34af4d703ec40" providerId="Windows Live" clId="Web-{FB90C8A5-AD8C-430D-ADF5-A9B520A5D7E3}" dt="2021-10-06T15:59:44.946" v="248" actId="20577"/>
          <ac:spMkLst>
            <pc:docMk/>
            <pc:sldMk cId="2559879762" sldId="262"/>
            <ac:spMk id="3" creationId="{286A2612-1EBB-4D27-BF99-8D045DA2BFB7}"/>
          </ac:spMkLst>
        </pc:spChg>
        <pc:spChg chg="add del mod">
          <ac:chgData name="antonio alvarez" userId="52f34af4d703ec40" providerId="Windows Live" clId="Web-{FB90C8A5-AD8C-430D-ADF5-A9B520A5D7E3}" dt="2021-10-06T15:58:42.711" v="245"/>
          <ac:spMkLst>
            <pc:docMk/>
            <pc:sldMk cId="2559879762" sldId="262"/>
            <ac:spMk id="6" creationId="{BBB1C27B-4A28-441E-A3D7-3B887D1F727B}"/>
          </ac:spMkLst>
        </pc:spChg>
        <pc:spChg chg="add del mod">
          <ac:chgData name="antonio alvarez" userId="52f34af4d703ec40" providerId="Windows Live" clId="Web-{FB90C8A5-AD8C-430D-ADF5-A9B520A5D7E3}" dt="2021-10-06T15:58:40.088" v="242"/>
          <ac:spMkLst>
            <pc:docMk/>
            <pc:sldMk cId="2559879762" sldId="262"/>
            <ac:spMk id="9" creationId="{68FF6F95-A660-4941-B68B-41F011C0E01D}"/>
          </ac:spMkLst>
        </pc:spChg>
        <pc:spChg chg="add mod">
          <ac:chgData name="antonio alvarez" userId="52f34af4d703ec40" providerId="Windows Live" clId="Web-{FB90C8A5-AD8C-430D-ADF5-A9B520A5D7E3}" dt="2021-10-06T15:59:49.822" v="253" actId="1076"/>
          <ac:spMkLst>
            <pc:docMk/>
            <pc:sldMk cId="2559879762" sldId="262"/>
            <ac:spMk id="12" creationId="{FFB84CE8-780C-4767-81F0-68A9EF28393E}"/>
          </ac:spMkLst>
        </pc:spChg>
        <pc:spChg chg="add del mod">
          <ac:chgData name="antonio alvarez" userId="52f34af4d703ec40" providerId="Windows Live" clId="Web-{FB90C8A5-AD8C-430D-ADF5-A9B520A5D7E3}" dt="2021-10-06T16:00:44.291" v="265"/>
          <ac:spMkLst>
            <pc:docMk/>
            <pc:sldMk cId="2559879762" sldId="262"/>
            <ac:spMk id="13" creationId="{C78A651F-21C5-41B2-991A-4C38E568F374}"/>
          </ac:spMkLst>
        </pc:spChg>
        <pc:graphicFrameChg chg="add del mod ord modGraphic">
          <ac:chgData name="antonio alvarez" userId="52f34af4d703ec40" providerId="Windows Live" clId="Web-{FB90C8A5-AD8C-430D-ADF5-A9B520A5D7E3}" dt="2021-10-06T15:58:42.711" v="246"/>
          <ac:graphicFrameMkLst>
            <pc:docMk/>
            <pc:sldMk cId="2559879762" sldId="262"/>
            <ac:graphicFrameMk id="5" creationId="{1857CBA9-EA96-42BE-8F2C-5A4DE92B20BE}"/>
          </ac:graphicFrameMkLst>
        </pc:graphicFrameChg>
        <pc:graphicFrameChg chg="add del mod">
          <ac:chgData name="antonio alvarez" userId="52f34af4d703ec40" providerId="Windows Live" clId="Web-{FB90C8A5-AD8C-430D-ADF5-A9B520A5D7E3}" dt="2021-10-06T15:58:40.088" v="243"/>
          <ac:graphicFrameMkLst>
            <pc:docMk/>
            <pc:sldMk cId="2559879762" sldId="262"/>
            <ac:graphicFrameMk id="8" creationId="{C3498BDD-BD64-441B-B0D2-EFCEEAEA53AE}"/>
          </ac:graphicFrameMkLst>
        </pc:graphicFrameChg>
        <pc:graphicFrameChg chg="add mod">
          <ac:chgData name="antonio alvarez" userId="52f34af4d703ec40" providerId="Windows Live" clId="Web-{FB90C8A5-AD8C-430D-ADF5-A9B520A5D7E3}" dt="2021-10-06T15:59:57.759" v="254" actId="1076"/>
          <ac:graphicFrameMkLst>
            <pc:docMk/>
            <pc:sldMk cId="2559879762" sldId="262"/>
            <ac:graphicFrameMk id="11" creationId="{097174D2-00FC-4BED-A209-58F6B8C64D3C}"/>
          </ac:graphicFrameMkLst>
        </pc:graphicFrameChg>
      </pc:sldChg>
      <pc:sldChg chg="addSp modSp new mod setBg">
        <pc:chgData name="antonio alvarez" userId="52f34af4d703ec40" providerId="Windows Live" clId="Web-{FB90C8A5-AD8C-430D-ADF5-A9B520A5D7E3}" dt="2021-10-06T16:03:23.357" v="284" actId="14100"/>
        <pc:sldMkLst>
          <pc:docMk/>
          <pc:sldMk cId="4227192229" sldId="263"/>
        </pc:sldMkLst>
        <pc:spChg chg="mod">
          <ac:chgData name="antonio alvarez" userId="52f34af4d703ec40" providerId="Windows Live" clId="Web-{FB90C8A5-AD8C-430D-ADF5-A9B520A5D7E3}" dt="2021-10-06T16:01:31.964" v="269"/>
          <ac:spMkLst>
            <pc:docMk/>
            <pc:sldMk cId="4227192229" sldId="263"/>
            <ac:spMk id="2" creationId="{76608375-D456-4C24-A5B9-813A072711E8}"/>
          </ac:spMkLst>
        </pc:spChg>
        <pc:spChg chg="mod">
          <ac:chgData name="antonio alvarez" userId="52f34af4d703ec40" providerId="Windows Live" clId="Web-{FB90C8A5-AD8C-430D-ADF5-A9B520A5D7E3}" dt="2021-10-06T16:03:23.357" v="284" actId="14100"/>
          <ac:spMkLst>
            <pc:docMk/>
            <pc:sldMk cId="4227192229" sldId="263"/>
            <ac:spMk id="3" creationId="{D0B46B64-36A5-4D89-97AF-FDA842699D32}"/>
          </ac:spMkLst>
        </pc:spChg>
        <pc:spChg chg="add mod">
          <ac:chgData name="antonio alvarez" userId="52f34af4d703ec40" providerId="Windows Live" clId="Web-{FB90C8A5-AD8C-430D-ADF5-A9B520A5D7E3}" dt="2021-10-06T16:02:29.762" v="280"/>
          <ac:spMkLst>
            <pc:docMk/>
            <pc:sldMk cId="4227192229" sldId="263"/>
            <ac:spMk id="6" creationId="{B17E37D9-E0EA-461D-BB5B-3F5C1EAF6A47}"/>
          </ac:spMkLst>
        </pc:spChg>
        <pc:spChg chg="add">
          <ac:chgData name="antonio alvarez" userId="52f34af4d703ec40" providerId="Windows Live" clId="Web-{FB90C8A5-AD8C-430D-ADF5-A9B520A5D7E3}" dt="2021-10-06T16:01:31.964" v="269"/>
          <ac:spMkLst>
            <pc:docMk/>
            <pc:sldMk cId="4227192229" sldId="263"/>
            <ac:spMk id="8" creationId="{B937640E-EF7A-4A6C-A950-D12B7D5C923E}"/>
          </ac:spMkLst>
        </pc:spChg>
        <pc:spChg chg="add">
          <ac:chgData name="antonio alvarez" userId="52f34af4d703ec40" providerId="Windows Live" clId="Web-{FB90C8A5-AD8C-430D-ADF5-A9B520A5D7E3}" dt="2021-10-06T16:01:31.964" v="269"/>
          <ac:spMkLst>
            <pc:docMk/>
            <pc:sldMk cId="4227192229" sldId="263"/>
            <ac:spMk id="10" creationId="{A172EFE5-DDB5-41BC-B3F4-19D747119AEA}"/>
          </ac:spMkLst>
        </pc:spChg>
        <pc:spChg chg="add">
          <ac:chgData name="antonio alvarez" userId="52f34af4d703ec40" providerId="Windows Live" clId="Web-{FB90C8A5-AD8C-430D-ADF5-A9B520A5D7E3}" dt="2021-10-06T16:01:31.964" v="269"/>
          <ac:spMkLst>
            <pc:docMk/>
            <pc:sldMk cId="4227192229" sldId="263"/>
            <ac:spMk id="12" creationId="{B77B4CB6-64B7-4C1D-B623-F1EC02FCCBCE}"/>
          </ac:spMkLst>
        </pc:spChg>
        <pc:graphicFrameChg chg="add mod">
          <ac:chgData name="antonio alvarez" userId="52f34af4d703ec40" providerId="Windows Live" clId="Web-{FB90C8A5-AD8C-430D-ADF5-A9B520A5D7E3}" dt="2021-10-06T16:02:44.731" v="282" actId="1076"/>
          <ac:graphicFrameMkLst>
            <pc:docMk/>
            <pc:sldMk cId="4227192229" sldId="263"/>
            <ac:graphicFrameMk id="5" creationId="{1E8B4817-D2B6-49CA-BF96-9BE0254AB3C0}"/>
          </ac:graphicFrameMkLst>
        </pc:graphicFrameChg>
      </pc:sldChg>
      <pc:sldChg chg="addSp delSp modSp new mod setBg">
        <pc:chgData name="antonio alvarez" userId="52f34af4d703ec40" providerId="Windows Live" clId="Web-{FB90C8A5-AD8C-430D-ADF5-A9B520A5D7E3}" dt="2021-10-06T16:14:48.666" v="345"/>
        <pc:sldMkLst>
          <pc:docMk/>
          <pc:sldMk cId="3386168896" sldId="264"/>
        </pc:sldMkLst>
        <pc:spChg chg="mod">
          <ac:chgData name="antonio alvarez" userId="52f34af4d703ec40" providerId="Windows Live" clId="Web-{FB90C8A5-AD8C-430D-ADF5-A9B520A5D7E3}" dt="2021-10-06T16:13:17.508" v="334" actId="20577"/>
          <ac:spMkLst>
            <pc:docMk/>
            <pc:sldMk cId="3386168896" sldId="264"/>
            <ac:spMk id="2" creationId="{8104DF00-4C3D-4D48-98AB-14FD8FC1F0B9}"/>
          </ac:spMkLst>
        </pc:spChg>
        <pc:spChg chg="add del mod">
          <ac:chgData name="antonio alvarez" userId="52f34af4d703ec40" providerId="Windows Live" clId="Web-{FB90C8A5-AD8C-430D-ADF5-A9B520A5D7E3}" dt="2021-10-06T16:14:05.603" v="340" actId="20577"/>
          <ac:spMkLst>
            <pc:docMk/>
            <pc:sldMk cId="3386168896" sldId="264"/>
            <ac:spMk id="3" creationId="{90E5BC05-7E24-451B-83B0-1305DB6867F0}"/>
          </ac:spMkLst>
        </pc:spChg>
        <pc:spChg chg="add del mod">
          <ac:chgData name="antonio alvarez" userId="52f34af4d703ec40" providerId="Windows Live" clId="Web-{FB90C8A5-AD8C-430D-ADF5-A9B520A5D7E3}" dt="2021-10-06T16:05:37.750" v="290"/>
          <ac:spMkLst>
            <pc:docMk/>
            <pc:sldMk cId="3386168896" sldId="264"/>
            <ac:spMk id="6" creationId="{A2069FCF-8DF1-42F3-B6AD-F69C4984BF31}"/>
          </ac:spMkLst>
        </pc:spChg>
        <pc:spChg chg="add">
          <ac:chgData name="antonio alvarez" userId="52f34af4d703ec40" providerId="Windows Live" clId="Web-{FB90C8A5-AD8C-430D-ADF5-A9B520A5D7E3}" dt="2021-10-06T16:10:58.365" v="305"/>
          <ac:spMkLst>
            <pc:docMk/>
            <pc:sldMk cId="3386168896" sldId="264"/>
            <ac:spMk id="8" creationId="{B937640E-EF7A-4A6C-A950-D12B7D5C923E}"/>
          </ac:spMkLst>
        </pc:spChg>
        <pc:spChg chg="add">
          <ac:chgData name="antonio alvarez" userId="52f34af4d703ec40" providerId="Windows Live" clId="Web-{FB90C8A5-AD8C-430D-ADF5-A9B520A5D7E3}" dt="2021-10-06T16:10:58.365" v="305"/>
          <ac:spMkLst>
            <pc:docMk/>
            <pc:sldMk cId="3386168896" sldId="264"/>
            <ac:spMk id="10" creationId="{F4471701-3392-4423-9BBA-6C527C5CB51B}"/>
          </ac:spMkLst>
        </pc:spChg>
        <pc:spChg chg="add">
          <ac:chgData name="antonio alvarez" userId="52f34af4d703ec40" providerId="Windows Live" clId="Web-{FB90C8A5-AD8C-430D-ADF5-A9B520A5D7E3}" dt="2021-10-06T16:10:58.365" v="305"/>
          <ac:spMkLst>
            <pc:docMk/>
            <pc:sldMk cId="3386168896" sldId="264"/>
            <ac:spMk id="12" creationId="{99D76E52-D962-40CA-BF38-0872E0A21A7A}"/>
          </ac:spMkLst>
        </pc:spChg>
        <pc:graphicFrameChg chg="add del mod ord modGraphic">
          <ac:chgData name="antonio alvarez" userId="52f34af4d703ec40" providerId="Windows Live" clId="Web-{FB90C8A5-AD8C-430D-ADF5-A9B520A5D7E3}" dt="2021-10-06T16:05:37.750" v="291"/>
          <ac:graphicFrameMkLst>
            <pc:docMk/>
            <pc:sldMk cId="3386168896" sldId="264"/>
            <ac:graphicFrameMk id="5" creationId="{9611695A-6966-444B-8711-C2D45E39196E}"/>
          </ac:graphicFrameMkLst>
        </pc:graphicFrameChg>
        <pc:graphicFrameChg chg="add mod modGraphic">
          <ac:chgData name="antonio alvarez" userId="52f34af4d703ec40" providerId="Windows Live" clId="Web-{FB90C8A5-AD8C-430D-ADF5-A9B520A5D7E3}" dt="2021-10-06T16:14:48.666" v="345"/>
          <ac:graphicFrameMkLst>
            <pc:docMk/>
            <pc:sldMk cId="3386168896" sldId="264"/>
            <ac:graphicFrameMk id="9" creationId="{EEAE9261-0559-4B5F-8ECA-F3033CDA0E20}"/>
          </ac:graphicFrameMkLst>
        </pc:graphicFrameChg>
      </pc:sldChg>
      <pc:sldChg chg="addSp delSp modSp new mod setBg">
        <pc:chgData name="antonio alvarez" userId="52f34af4d703ec40" providerId="Windows Live" clId="Web-{FB90C8A5-AD8C-430D-ADF5-A9B520A5D7E3}" dt="2021-10-06T16:31:07.653" v="387"/>
        <pc:sldMkLst>
          <pc:docMk/>
          <pc:sldMk cId="70405203" sldId="265"/>
        </pc:sldMkLst>
        <pc:spChg chg="mod">
          <ac:chgData name="antonio alvarez" userId="52f34af4d703ec40" providerId="Windows Live" clId="Web-{FB90C8A5-AD8C-430D-ADF5-A9B520A5D7E3}" dt="2021-10-06T16:31:00.309" v="386"/>
          <ac:spMkLst>
            <pc:docMk/>
            <pc:sldMk cId="70405203" sldId="265"/>
            <ac:spMk id="2" creationId="{01715984-6B21-48D1-A458-66F5EA1F3D64}"/>
          </ac:spMkLst>
        </pc:spChg>
        <pc:spChg chg="mod">
          <ac:chgData name="antonio alvarez" userId="52f34af4d703ec40" providerId="Windows Live" clId="Web-{FB90C8A5-AD8C-430D-ADF5-A9B520A5D7E3}" dt="2021-10-06T16:31:00.309" v="386"/>
          <ac:spMkLst>
            <pc:docMk/>
            <pc:sldMk cId="70405203" sldId="265"/>
            <ac:spMk id="3" creationId="{82B647AB-B021-42A0-93B7-A31733AD2741}"/>
          </ac:spMkLst>
        </pc:spChg>
        <pc:spChg chg="add del">
          <ac:chgData name="antonio alvarez" userId="52f34af4d703ec40" providerId="Windows Live" clId="Web-{FB90C8A5-AD8C-430D-ADF5-A9B520A5D7E3}" dt="2021-10-06T16:31:00.309" v="386"/>
          <ac:spMkLst>
            <pc:docMk/>
            <pc:sldMk cId="70405203" sldId="265"/>
            <ac:spMk id="8" creationId="{B937640E-EF7A-4A6C-A950-D12B7D5C923E}"/>
          </ac:spMkLst>
        </pc:spChg>
        <pc:spChg chg="add del">
          <ac:chgData name="antonio alvarez" userId="52f34af4d703ec40" providerId="Windows Live" clId="Web-{FB90C8A5-AD8C-430D-ADF5-A9B520A5D7E3}" dt="2021-10-06T16:31:00.309" v="386"/>
          <ac:spMkLst>
            <pc:docMk/>
            <pc:sldMk cId="70405203" sldId="265"/>
            <ac:spMk id="10" creationId="{400B39A6-D628-4338-9D6E-995B6A739DAB}"/>
          </ac:spMkLst>
        </pc:spChg>
        <pc:spChg chg="add del">
          <ac:chgData name="antonio alvarez" userId="52f34af4d703ec40" providerId="Windows Live" clId="Web-{FB90C8A5-AD8C-430D-ADF5-A9B520A5D7E3}" dt="2021-10-06T16:31:00.309" v="386"/>
          <ac:spMkLst>
            <pc:docMk/>
            <pc:sldMk cId="70405203" sldId="265"/>
            <ac:spMk id="12" creationId="{C2EB82B4-D9A1-4145-93F1-004DC0B9BBDD}"/>
          </ac:spMkLst>
        </pc:spChg>
        <pc:spChg chg="add">
          <ac:chgData name="antonio alvarez" userId="52f34af4d703ec40" providerId="Windows Live" clId="Web-{FB90C8A5-AD8C-430D-ADF5-A9B520A5D7E3}" dt="2021-10-06T16:31:00.309" v="386"/>
          <ac:spMkLst>
            <pc:docMk/>
            <pc:sldMk cId="70405203" sldId="265"/>
            <ac:spMk id="17" creationId="{B937640E-EF7A-4A6C-A950-D12B7D5C923E}"/>
          </ac:spMkLst>
        </pc:spChg>
        <pc:spChg chg="add">
          <ac:chgData name="antonio alvarez" userId="52f34af4d703ec40" providerId="Windows Live" clId="Web-{FB90C8A5-AD8C-430D-ADF5-A9B520A5D7E3}" dt="2021-10-06T16:31:00.309" v="386"/>
          <ac:spMkLst>
            <pc:docMk/>
            <pc:sldMk cId="70405203" sldId="265"/>
            <ac:spMk id="19" creationId="{094CCE7A-BF63-4F34-A790-506292F49DCB}"/>
          </ac:spMkLst>
        </pc:spChg>
        <pc:spChg chg="add">
          <ac:chgData name="antonio alvarez" userId="52f34af4d703ec40" providerId="Windows Live" clId="Web-{FB90C8A5-AD8C-430D-ADF5-A9B520A5D7E3}" dt="2021-10-06T16:31:00.309" v="386"/>
          <ac:spMkLst>
            <pc:docMk/>
            <pc:sldMk cId="70405203" sldId="265"/>
            <ac:spMk id="21" creationId="{F066AA63-76B1-4DA5-BDFB-DB2FD4E001BC}"/>
          </ac:spMkLst>
        </pc:spChg>
        <pc:graphicFrameChg chg="add mod modGraphic">
          <ac:chgData name="antonio alvarez" userId="52f34af4d703ec40" providerId="Windows Live" clId="Web-{FB90C8A5-AD8C-430D-ADF5-A9B520A5D7E3}" dt="2021-10-06T16:31:00.309" v="386"/>
          <ac:graphicFrameMkLst>
            <pc:docMk/>
            <pc:sldMk cId="70405203" sldId="265"/>
            <ac:graphicFrameMk id="5" creationId="{928C4A17-6E55-4D6A-80C2-3F9A8546745D}"/>
          </ac:graphicFrameMkLst>
        </pc:graphicFrameChg>
      </pc:sldChg>
      <pc:sldChg chg="addSp modSp new mod setBg">
        <pc:chgData name="antonio alvarez" userId="52f34af4d703ec40" providerId="Windows Live" clId="Web-{FB90C8A5-AD8C-430D-ADF5-A9B520A5D7E3}" dt="2021-10-06T16:36:08.330" v="400"/>
        <pc:sldMkLst>
          <pc:docMk/>
          <pc:sldMk cId="1379474162" sldId="266"/>
        </pc:sldMkLst>
        <pc:spChg chg="mod">
          <ac:chgData name="antonio alvarez" userId="52f34af4d703ec40" providerId="Windows Live" clId="Web-{FB90C8A5-AD8C-430D-ADF5-A9B520A5D7E3}" dt="2021-10-06T16:36:03.455" v="399"/>
          <ac:spMkLst>
            <pc:docMk/>
            <pc:sldMk cId="1379474162" sldId="266"/>
            <ac:spMk id="2" creationId="{1AB9B388-8A70-43C6-92C3-68042FA533EA}"/>
          </ac:spMkLst>
        </pc:spChg>
        <pc:spChg chg="mod">
          <ac:chgData name="antonio alvarez" userId="52f34af4d703ec40" providerId="Windows Live" clId="Web-{FB90C8A5-AD8C-430D-ADF5-A9B520A5D7E3}" dt="2021-10-06T16:36:03.455" v="399"/>
          <ac:spMkLst>
            <pc:docMk/>
            <pc:sldMk cId="1379474162" sldId="266"/>
            <ac:spMk id="3" creationId="{1DB24DFB-92F9-4877-AD00-57FDF2A2747B}"/>
          </ac:spMkLst>
        </pc:spChg>
        <pc:spChg chg="add mod">
          <ac:chgData name="antonio alvarez" userId="52f34af4d703ec40" providerId="Windows Live" clId="Web-{FB90C8A5-AD8C-430D-ADF5-A9B520A5D7E3}" dt="2021-10-06T16:36:03.455" v="399"/>
          <ac:spMkLst>
            <pc:docMk/>
            <pc:sldMk cId="1379474162" sldId="266"/>
            <ac:spMk id="6" creationId="{78F18075-92CE-4428-8D02-F97B54179498}"/>
          </ac:spMkLst>
        </pc:spChg>
        <pc:spChg chg="add">
          <ac:chgData name="antonio alvarez" userId="52f34af4d703ec40" providerId="Windows Live" clId="Web-{FB90C8A5-AD8C-430D-ADF5-A9B520A5D7E3}" dt="2021-10-06T16:36:03.455" v="399"/>
          <ac:spMkLst>
            <pc:docMk/>
            <pc:sldMk cId="1379474162" sldId="266"/>
            <ac:spMk id="11" creationId="{B937640E-EF7A-4A6C-A950-D12B7D5C923E}"/>
          </ac:spMkLst>
        </pc:spChg>
        <pc:spChg chg="add">
          <ac:chgData name="antonio alvarez" userId="52f34af4d703ec40" providerId="Windows Live" clId="Web-{FB90C8A5-AD8C-430D-ADF5-A9B520A5D7E3}" dt="2021-10-06T16:36:03.455" v="399"/>
          <ac:spMkLst>
            <pc:docMk/>
            <pc:sldMk cId="1379474162" sldId="266"/>
            <ac:spMk id="13" creationId="{876BDF4D-4826-490A-8307-7247A295E282}"/>
          </ac:spMkLst>
        </pc:spChg>
        <pc:spChg chg="add">
          <ac:chgData name="antonio alvarez" userId="52f34af4d703ec40" providerId="Windows Live" clId="Web-{FB90C8A5-AD8C-430D-ADF5-A9B520A5D7E3}" dt="2021-10-06T16:36:03.455" v="399"/>
          <ac:spMkLst>
            <pc:docMk/>
            <pc:sldMk cId="1379474162" sldId="266"/>
            <ac:spMk id="15" creationId="{2E0FF4CF-25CB-4537-9BBF-28B36C76BEED}"/>
          </ac:spMkLst>
        </pc:spChg>
        <pc:graphicFrameChg chg="add mod ord modGraphic">
          <ac:chgData name="antonio alvarez" userId="52f34af4d703ec40" providerId="Windows Live" clId="Web-{FB90C8A5-AD8C-430D-ADF5-A9B520A5D7E3}" dt="2021-10-06T16:36:03.455" v="399"/>
          <ac:graphicFrameMkLst>
            <pc:docMk/>
            <pc:sldMk cId="1379474162" sldId="266"/>
            <ac:graphicFrameMk id="5" creationId="{C6E2BEAF-47E4-49D9-A5C3-CB323E98FD8D}"/>
          </ac:graphicFrameMkLst>
        </pc:graphicFrameChg>
      </pc:sldChg>
      <pc:sldChg chg="addSp modSp new mod setBg">
        <pc:chgData name="antonio alvarez" userId="52f34af4d703ec40" providerId="Windows Live" clId="Web-{FB90C8A5-AD8C-430D-ADF5-A9B520A5D7E3}" dt="2021-10-06T16:39:11.943" v="443" actId="20577"/>
        <pc:sldMkLst>
          <pc:docMk/>
          <pc:sldMk cId="2761381796" sldId="267"/>
        </pc:sldMkLst>
        <pc:spChg chg="mod">
          <ac:chgData name="antonio alvarez" userId="52f34af4d703ec40" providerId="Windows Live" clId="Web-{FB90C8A5-AD8C-430D-ADF5-A9B520A5D7E3}" dt="2021-10-06T16:36:58.034" v="403" actId="20577"/>
          <ac:spMkLst>
            <pc:docMk/>
            <pc:sldMk cId="2761381796" sldId="267"/>
            <ac:spMk id="2" creationId="{34F493CF-9F0C-4664-8420-F3007376B55F}"/>
          </ac:spMkLst>
        </pc:spChg>
        <pc:spChg chg="mod">
          <ac:chgData name="antonio alvarez" userId="52f34af4d703ec40" providerId="Windows Live" clId="Web-{FB90C8A5-AD8C-430D-ADF5-A9B520A5D7E3}" dt="2021-10-06T16:39:11.943" v="443" actId="20577"/>
          <ac:spMkLst>
            <pc:docMk/>
            <pc:sldMk cId="2761381796" sldId="267"/>
            <ac:spMk id="3" creationId="{E68C21D7-9A21-4DC5-9E8A-FB2C40877A79}"/>
          </ac:spMkLst>
        </pc:spChg>
        <pc:spChg chg="add mod">
          <ac:chgData name="antonio alvarez" userId="52f34af4d703ec40" providerId="Windows Live" clId="Web-{FB90C8A5-AD8C-430D-ADF5-A9B520A5D7E3}" dt="2021-10-06T16:38:53.224" v="438" actId="1076"/>
          <ac:spMkLst>
            <pc:docMk/>
            <pc:sldMk cId="2761381796" sldId="267"/>
            <ac:spMk id="6" creationId="{BDD4012B-011A-4083-93FE-742472741BA9}"/>
          </ac:spMkLst>
        </pc:spChg>
        <pc:graphicFrameChg chg="add mod">
          <ac:chgData name="antonio alvarez" userId="52f34af4d703ec40" providerId="Windows Live" clId="Web-{FB90C8A5-AD8C-430D-ADF5-A9B520A5D7E3}" dt="2021-10-06T16:38:53.193" v="437" actId="1076"/>
          <ac:graphicFrameMkLst>
            <pc:docMk/>
            <pc:sldMk cId="2761381796" sldId="267"/>
            <ac:graphicFrameMk id="5" creationId="{71BC84FB-23A5-403A-A71F-01E7C77D1C1A}"/>
          </ac:graphicFrameMkLst>
        </pc:graphicFrameChg>
      </pc:sldChg>
      <pc:sldChg chg="addSp delSp modSp new mod setBg modClrScheme delDesignElem chgLayout">
        <pc:chgData name="antonio alvarez" userId="52f34af4d703ec40" providerId="Windows Live" clId="Web-{FB90C8A5-AD8C-430D-ADF5-A9B520A5D7E3}" dt="2021-10-06T16:49:10.985" v="757" actId="20577"/>
        <pc:sldMkLst>
          <pc:docMk/>
          <pc:sldMk cId="789871710" sldId="268"/>
        </pc:sldMkLst>
        <pc:spChg chg="mod ord">
          <ac:chgData name="antonio alvarez" userId="52f34af4d703ec40" providerId="Windows Live" clId="Web-{FB90C8A5-AD8C-430D-ADF5-A9B520A5D7E3}" dt="2021-10-06T16:41:31.149" v="460" actId="1076"/>
          <ac:spMkLst>
            <pc:docMk/>
            <pc:sldMk cId="789871710" sldId="268"/>
            <ac:spMk id="2" creationId="{FED5B2EB-766B-4375-B7B5-6CC8DC83CF46}"/>
          </ac:spMkLst>
        </pc:spChg>
        <pc:spChg chg="del">
          <ac:chgData name="antonio alvarez" userId="52f34af4d703ec40" providerId="Windows Live" clId="Web-{FB90C8A5-AD8C-430D-ADF5-A9B520A5D7E3}" dt="2021-10-06T16:39:54.584" v="445"/>
          <ac:spMkLst>
            <pc:docMk/>
            <pc:sldMk cId="789871710" sldId="268"/>
            <ac:spMk id="3" creationId="{0A0D0710-5207-46D1-AF2C-B9E8EAEEB575}"/>
          </ac:spMkLst>
        </pc:spChg>
        <pc:spChg chg="add mod ord">
          <ac:chgData name="antonio alvarez" userId="52f34af4d703ec40" providerId="Windows Live" clId="Web-{FB90C8A5-AD8C-430D-ADF5-A9B520A5D7E3}" dt="2021-10-06T16:49:10.985" v="757" actId="20577"/>
          <ac:spMkLst>
            <pc:docMk/>
            <pc:sldMk cId="789871710" sldId="268"/>
            <ac:spMk id="4" creationId="{485E469E-7969-42CA-BAD9-8DF7F4B441A1}"/>
          </ac:spMkLst>
        </pc:spChg>
        <pc:spChg chg="add mod">
          <ac:chgData name="antonio alvarez" userId="52f34af4d703ec40" providerId="Windows Live" clId="Web-{FB90C8A5-AD8C-430D-ADF5-A9B520A5D7E3}" dt="2021-10-06T16:44:32.652" v="647" actId="1076"/>
          <ac:spMkLst>
            <pc:docMk/>
            <pc:sldMk cId="789871710" sldId="268"/>
            <ac:spMk id="7" creationId="{21AF81C6-5A23-4421-B563-9F9AFC3780A2}"/>
          </ac:spMkLst>
        </pc:spChg>
        <pc:spChg chg="add del">
          <ac:chgData name="antonio alvarez" userId="52f34af4d703ec40" providerId="Windows Live" clId="Web-{FB90C8A5-AD8C-430D-ADF5-A9B520A5D7E3}" dt="2021-10-06T16:40:20.491" v="446"/>
          <ac:spMkLst>
            <pc:docMk/>
            <pc:sldMk cId="789871710" sldId="268"/>
            <ac:spMk id="8" creationId="{042E603F-28B7-4831-BF23-65FBAB13D5FB}"/>
          </ac:spMkLst>
        </pc:spChg>
        <pc:spChg chg="add">
          <ac:chgData name="antonio alvarez" userId="52f34af4d703ec40" providerId="Windows Live" clId="Web-{FB90C8A5-AD8C-430D-ADF5-A9B520A5D7E3}" dt="2021-10-06T16:41:07.273" v="453"/>
          <ac:spMkLst>
            <pc:docMk/>
            <pc:sldMk cId="789871710" sldId="268"/>
            <ac:spMk id="9" creationId="{6DA65B90-7B06-4499-91BA-CDDD36132481}"/>
          </ac:spMkLst>
        </pc:spChg>
        <pc:spChg chg="add del">
          <ac:chgData name="antonio alvarez" userId="52f34af4d703ec40" providerId="Windows Live" clId="Web-{FB90C8A5-AD8C-430D-ADF5-A9B520A5D7E3}" dt="2021-10-06T16:40:20.491" v="446"/>
          <ac:spMkLst>
            <pc:docMk/>
            <pc:sldMk cId="789871710" sldId="268"/>
            <ac:spMk id="10" creationId="{4D39700F-2B10-4402-A7DD-06EE2245880D}"/>
          </ac:spMkLst>
        </pc:spChg>
        <pc:spChg chg="add">
          <ac:chgData name="antonio alvarez" userId="52f34af4d703ec40" providerId="Windows Live" clId="Web-{FB90C8A5-AD8C-430D-ADF5-A9B520A5D7E3}" dt="2021-10-06T16:41:07.273" v="453"/>
          <ac:spMkLst>
            <pc:docMk/>
            <pc:sldMk cId="789871710" sldId="268"/>
            <ac:spMk id="11" creationId="{7E65BFC2-BDC8-404D-8A5B-5D18A461B7E7}"/>
          </ac:spMkLst>
        </pc:spChg>
        <pc:spChg chg="add del">
          <ac:chgData name="antonio alvarez" userId="52f34af4d703ec40" providerId="Windows Live" clId="Web-{FB90C8A5-AD8C-430D-ADF5-A9B520A5D7E3}" dt="2021-10-06T16:40:20.491" v="446"/>
          <ac:spMkLst>
            <pc:docMk/>
            <pc:sldMk cId="789871710" sldId="268"/>
            <ac:spMk id="12" creationId="{6DA65B90-7B06-4499-91BA-CDDD36132481}"/>
          </ac:spMkLst>
        </pc:spChg>
        <pc:spChg chg="add">
          <ac:chgData name="antonio alvarez" userId="52f34af4d703ec40" providerId="Windows Live" clId="Web-{FB90C8A5-AD8C-430D-ADF5-A9B520A5D7E3}" dt="2021-10-06T16:41:07.273" v="453"/>
          <ac:spMkLst>
            <pc:docMk/>
            <pc:sldMk cId="789871710" sldId="268"/>
            <ac:spMk id="13" creationId="{A8692CD0-B857-410A-881C-A1F31FB7F298}"/>
          </ac:spMkLst>
        </pc:spChg>
        <pc:spChg chg="add del">
          <ac:chgData name="antonio alvarez" userId="52f34af4d703ec40" providerId="Windows Live" clId="Web-{FB90C8A5-AD8C-430D-ADF5-A9B520A5D7E3}" dt="2021-10-06T16:40:20.491" v="446"/>
          <ac:spMkLst>
            <pc:docMk/>
            <pc:sldMk cId="789871710" sldId="268"/>
            <ac:spMk id="14" creationId="{E40C3067-96B6-4B6D-B19C-96CF9E8D0DB4}"/>
          </ac:spMkLst>
        </pc:spChg>
        <pc:spChg chg="add del">
          <ac:chgData name="antonio alvarez" userId="52f34af4d703ec40" providerId="Windows Live" clId="Web-{FB90C8A5-AD8C-430D-ADF5-A9B520A5D7E3}" dt="2021-10-06T16:40:20.491" v="446"/>
          <ac:spMkLst>
            <pc:docMk/>
            <pc:sldMk cId="789871710" sldId="268"/>
            <ac:spMk id="16" creationId="{963A3F1E-DAB2-44D6-A058-53BD55859617}"/>
          </ac:spMkLst>
        </pc:spChg>
        <pc:graphicFrameChg chg="add mod modGraphic">
          <ac:chgData name="antonio alvarez" userId="52f34af4d703ec40" providerId="Windows Live" clId="Web-{FB90C8A5-AD8C-430D-ADF5-A9B520A5D7E3}" dt="2021-10-06T16:45:15.481" v="735"/>
          <ac:graphicFrameMkLst>
            <pc:docMk/>
            <pc:sldMk cId="789871710" sldId="268"/>
            <ac:graphicFrameMk id="6" creationId="{A7E296E3-DB92-441F-B15B-CEB93749BB89}"/>
          </ac:graphicFrameMkLst>
        </pc:graphicFrameChg>
      </pc:sldChg>
      <pc:sldChg chg="addSp delSp modSp new mod setBg modClrScheme delDesignElem chgLayout">
        <pc:chgData name="antonio alvarez" userId="52f34af4d703ec40" providerId="Windows Live" clId="Web-{FB90C8A5-AD8C-430D-ADF5-A9B520A5D7E3}" dt="2021-10-06T16:55:28.258" v="1093" actId="20577"/>
        <pc:sldMkLst>
          <pc:docMk/>
          <pc:sldMk cId="2699563291" sldId="269"/>
        </pc:sldMkLst>
        <pc:spChg chg="mod ord">
          <ac:chgData name="antonio alvarez" userId="52f34af4d703ec40" providerId="Windows Live" clId="Web-{FB90C8A5-AD8C-430D-ADF5-A9B520A5D7E3}" dt="2021-10-06T16:48:04.047" v="741" actId="20577"/>
          <ac:spMkLst>
            <pc:docMk/>
            <pc:sldMk cId="2699563291" sldId="269"/>
            <ac:spMk id="2" creationId="{FC0664AA-38B9-4B2B-8209-74051A3F1A98}"/>
          </ac:spMkLst>
        </pc:spChg>
        <pc:spChg chg="del">
          <ac:chgData name="antonio alvarez" userId="52f34af4d703ec40" providerId="Windows Live" clId="Web-{FB90C8A5-AD8C-430D-ADF5-A9B520A5D7E3}" dt="2021-10-06T16:47:29.359" v="737"/>
          <ac:spMkLst>
            <pc:docMk/>
            <pc:sldMk cId="2699563291" sldId="269"/>
            <ac:spMk id="3" creationId="{ACFFC4F8-9E4F-4472-979B-257ABCAEC2E0}"/>
          </ac:spMkLst>
        </pc:spChg>
        <pc:spChg chg="add mod ord">
          <ac:chgData name="antonio alvarez" userId="52f34af4d703ec40" providerId="Windows Live" clId="Web-{FB90C8A5-AD8C-430D-ADF5-A9B520A5D7E3}" dt="2021-10-06T16:55:28.258" v="1093" actId="20577"/>
          <ac:spMkLst>
            <pc:docMk/>
            <pc:sldMk cId="2699563291" sldId="269"/>
            <ac:spMk id="4" creationId="{83588964-F679-4D65-9651-FDDA1AD4EC48}"/>
          </ac:spMkLst>
        </pc:spChg>
        <pc:spChg chg="add mod">
          <ac:chgData name="antonio alvarez" userId="52f34af4d703ec40" providerId="Windows Live" clId="Web-{FB90C8A5-AD8C-430D-ADF5-A9B520A5D7E3}" dt="2021-10-06T16:49:56.205" v="762" actId="1076"/>
          <ac:spMkLst>
            <pc:docMk/>
            <pc:sldMk cId="2699563291" sldId="269"/>
            <ac:spMk id="7" creationId="{5EB2CAD0-6162-424A-9669-E03DA46697BD}"/>
          </ac:spMkLst>
        </pc:spChg>
        <pc:spChg chg="add del">
          <ac:chgData name="antonio alvarez" userId="52f34af4d703ec40" providerId="Windows Live" clId="Web-{FB90C8A5-AD8C-430D-ADF5-A9B520A5D7E3}" dt="2021-10-06T16:47:49.328" v="738"/>
          <ac:spMkLst>
            <pc:docMk/>
            <pc:sldMk cId="2699563291" sldId="269"/>
            <ac:spMk id="8" creationId="{042E603F-28B7-4831-BF23-65FBAB13D5FB}"/>
          </ac:spMkLst>
        </pc:spChg>
        <pc:spChg chg="add del">
          <ac:chgData name="antonio alvarez" userId="52f34af4d703ec40" providerId="Windows Live" clId="Web-{FB90C8A5-AD8C-430D-ADF5-A9B520A5D7E3}" dt="2021-10-06T16:47:49.328" v="738"/>
          <ac:spMkLst>
            <pc:docMk/>
            <pc:sldMk cId="2699563291" sldId="269"/>
            <ac:spMk id="10" creationId="{4D39700F-2B10-4402-A7DD-06EE2245880D}"/>
          </ac:spMkLst>
        </pc:spChg>
        <pc:spChg chg="add del">
          <ac:chgData name="antonio alvarez" userId="52f34af4d703ec40" providerId="Windows Live" clId="Web-{FB90C8A5-AD8C-430D-ADF5-A9B520A5D7E3}" dt="2021-10-06T16:47:49.328" v="738"/>
          <ac:spMkLst>
            <pc:docMk/>
            <pc:sldMk cId="2699563291" sldId="269"/>
            <ac:spMk id="12" creationId="{6DA65B90-7B06-4499-91BA-CDDD36132481}"/>
          </ac:spMkLst>
        </pc:spChg>
        <pc:spChg chg="add del mod">
          <ac:chgData name="antonio alvarez" userId="52f34af4d703ec40" providerId="Windows Live" clId="Web-{FB90C8A5-AD8C-430D-ADF5-A9B520A5D7E3}" dt="2021-10-06T16:53:15.193" v="1022"/>
          <ac:spMkLst>
            <pc:docMk/>
            <pc:sldMk cId="2699563291" sldId="269"/>
            <ac:spMk id="13" creationId="{CE648401-691C-4266-92E2-5D331D1D30BF}"/>
          </ac:spMkLst>
        </pc:spChg>
        <pc:spChg chg="add del">
          <ac:chgData name="antonio alvarez" userId="52f34af4d703ec40" providerId="Windows Live" clId="Web-{FB90C8A5-AD8C-430D-ADF5-A9B520A5D7E3}" dt="2021-10-06T16:47:49.328" v="738"/>
          <ac:spMkLst>
            <pc:docMk/>
            <pc:sldMk cId="2699563291" sldId="269"/>
            <ac:spMk id="14" creationId="{E40C3067-96B6-4B6D-B19C-96CF9E8D0DB4}"/>
          </ac:spMkLst>
        </pc:spChg>
        <pc:spChg chg="add del">
          <ac:chgData name="antonio alvarez" userId="52f34af4d703ec40" providerId="Windows Live" clId="Web-{FB90C8A5-AD8C-430D-ADF5-A9B520A5D7E3}" dt="2021-10-06T16:47:49.328" v="738"/>
          <ac:spMkLst>
            <pc:docMk/>
            <pc:sldMk cId="2699563291" sldId="269"/>
            <ac:spMk id="16" creationId="{963A3F1E-DAB2-44D6-A058-53BD55859617}"/>
          </ac:spMkLst>
        </pc:spChg>
        <pc:graphicFrameChg chg="add del mod modGraphic">
          <ac:chgData name="antonio alvarez" userId="52f34af4d703ec40" providerId="Windows Live" clId="Web-{FB90C8A5-AD8C-430D-ADF5-A9B520A5D7E3}" dt="2021-10-06T16:50:32.331" v="789"/>
          <ac:graphicFrameMkLst>
            <pc:docMk/>
            <pc:sldMk cId="2699563291" sldId="269"/>
            <ac:graphicFrameMk id="6" creationId="{0992120C-5300-4FF6-A4B5-256EA26D76DD}"/>
          </ac:graphicFrameMkLst>
        </pc:graphicFrameChg>
        <pc:graphicFrameChg chg="add mod modGraphic">
          <ac:chgData name="antonio alvarez" userId="52f34af4d703ec40" providerId="Windows Live" clId="Web-{FB90C8A5-AD8C-430D-ADF5-A9B520A5D7E3}" dt="2021-10-06T16:55:08.883" v="1092"/>
          <ac:graphicFrameMkLst>
            <pc:docMk/>
            <pc:sldMk cId="2699563291" sldId="269"/>
            <ac:graphicFrameMk id="11" creationId="{CFCCA6D5-549D-46BB-B0D9-ABB036C4E772}"/>
          </ac:graphicFrameMkLst>
        </pc:graphicFrameChg>
      </pc:sldChg>
      <pc:sldChg chg="addSp delSp modSp new mod setBg">
        <pc:chgData name="antonio alvarez" userId="52f34af4d703ec40" providerId="Windows Live" clId="Web-{FB90C8A5-AD8C-430D-ADF5-A9B520A5D7E3}" dt="2021-10-06T17:04:51.800" v="1145" actId="20577"/>
        <pc:sldMkLst>
          <pc:docMk/>
          <pc:sldMk cId="2844420250" sldId="270"/>
        </pc:sldMkLst>
        <pc:spChg chg="mod">
          <ac:chgData name="antonio alvarez" userId="52f34af4d703ec40" providerId="Windows Live" clId="Web-{FB90C8A5-AD8C-430D-ADF5-A9B520A5D7E3}" dt="2021-10-06T17:03:18.892" v="1121"/>
          <ac:spMkLst>
            <pc:docMk/>
            <pc:sldMk cId="2844420250" sldId="270"/>
            <ac:spMk id="2" creationId="{5B0BEE23-6CAE-44D8-9A70-FD68B0B6F577}"/>
          </ac:spMkLst>
        </pc:spChg>
        <pc:spChg chg="mod">
          <ac:chgData name="antonio alvarez" userId="52f34af4d703ec40" providerId="Windows Live" clId="Web-{FB90C8A5-AD8C-430D-ADF5-A9B520A5D7E3}" dt="2021-10-06T17:04:51.800" v="1145" actId="20577"/>
          <ac:spMkLst>
            <pc:docMk/>
            <pc:sldMk cId="2844420250" sldId="270"/>
            <ac:spMk id="3" creationId="{9FEA2447-B739-47E9-8F37-A57F291A6902}"/>
          </ac:spMkLst>
        </pc:spChg>
        <pc:spChg chg="add del">
          <ac:chgData name="antonio alvarez" userId="52f34af4d703ec40" providerId="Windows Live" clId="Web-{FB90C8A5-AD8C-430D-ADF5-A9B520A5D7E3}" dt="2021-10-06T17:03:18.892" v="1121"/>
          <ac:spMkLst>
            <pc:docMk/>
            <pc:sldMk cId="2844420250" sldId="270"/>
            <ac:spMk id="8" creationId="{042E603F-28B7-4831-BF23-65FBAB13D5FB}"/>
          </ac:spMkLst>
        </pc:spChg>
        <pc:spChg chg="add del">
          <ac:chgData name="antonio alvarez" userId="52f34af4d703ec40" providerId="Windows Live" clId="Web-{FB90C8A5-AD8C-430D-ADF5-A9B520A5D7E3}" dt="2021-10-06T17:03:18.892" v="1121"/>
          <ac:spMkLst>
            <pc:docMk/>
            <pc:sldMk cId="2844420250" sldId="270"/>
            <ac:spMk id="10" creationId="{4D39700F-2B10-4402-A7DD-06EE2245880D}"/>
          </ac:spMkLst>
        </pc:spChg>
        <pc:spChg chg="add del">
          <ac:chgData name="antonio alvarez" userId="52f34af4d703ec40" providerId="Windows Live" clId="Web-{FB90C8A5-AD8C-430D-ADF5-A9B520A5D7E3}" dt="2021-10-06T17:03:18.892" v="1121"/>
          <ac:spMkLst>
            <pc:docMk/>
            <pc:sldMk cId="2844420250" sldId="270"/>
            <ac:spMk id="12" creationId="{6DA65B90-7B06-4499-91BA-CDDD36132481}"/>
          </ac:spMkLst>
        </pc:spChg>
        <pc:spChg chg="add del">
          <ac:chgData name="antonio alvarez" userId="52f34af4d703ec40" providerId="Windows Live" clId="Web-{FB90C8A5-AD8C-430D-ADF5-A9B520A5D7E3}" dt="2021-10-06T17:03:18.892" v="1121"/>
          <ac:spMkLst>
            <pc:docMk/>
            <pc:sldMk cId="2844420250" sldId="270"/>
            <ac:spMk id="14" creationId="{7D26A892-10DB-4D8F-8589-C84BC532811C}"/>
          </ac:spMkLst>
        </pc:spChg>
        <pc:spChg chg="add del">
          <ac:chgData name="antonio alvarez" userId="52f34af4d703ec40" providerId="Windows Live" clId="Web-{FB90C8A5-AD8C-430D-ADF5-A9B520A5D7E3}" dt="2021-10-06T17:03:18.892" v="1121"/>
          <ac:spMkLst>
            <pc:docMk/>
            <pc:sldMk cId="2844420250" sldId="270"/>
            <ac:spMk id="16" creationId="{3E91BD27-0A21-43ED-80E7-0A40F57C8087}"/>
          </ac:spMkLst>
        </pc:spChg>
        <pc:spChg chg="add del">
          <ac:chgData name="antonio alvarez" userId="52f34af4d703ec40" providerId="Windows Live" clId="Web-{FB90C8A5-AD8C-430D-ADF5-A9B520A5D7E3}" dt="2021-10-06T17:03:18.892" v="1121"/>
          <ac:spMkLst>
            <pc:docMk/>
            <pc:sldMk cId="2844420250" sldId="270"/>
            <ac:spMk id="21" creationId="{042E603F-28B7-4831-BF23-65FBAB13D5FB}"/>
          </ac:spMkLst>
        </pc:spChg>
        <pc:spChg chg="add del">
          <ac:chgData name="antonio alvarez" userId="52f34af4d703ec40" providerId="Windows Live" clId="Web-{FB90C8A5-AD8C-430D-ADF5-A9B520A5D7E3}" dt="2021-10-06T17:03:18.892" v="1121"/>
          <ac:spMkLst>
            <pc:docMk/>
            <pc:sldMk cId="2844420250" sldId="270"/>
            <ac:spMk id="23" creationId="{4D39700F-2B10-4402-A7DD-06EE2245880D}"/>
          </ac:spMkLst>
        </pc:spChg>
        <pc:spChg chg="add del">
          <ac:chgData name="antonio alvarez" userId="52f34af4d703ec40" providerId="Windows Live" clId="Web-{FB90C8A5-AD8C-430D-ADF5-A9B520A5D7E3}" dt="2021-10-06T17:03:18.892" v="1121"/>
          <ac:spMkLst>
            <pc:docMk/>
            <pc:sldMk cId="2844420250" sldId="270"/>
            <ac:spMk id="25" creationId="{6DA65B90-7B06-4499-91BA-CDDD36132481}"/>
          </ac:spMkLst>
        </pc:spChg>
        <pc:spChg chg="add del">
          <ac:chgData name="antonio alvarez" userId="52f34af4d703ec40" providerId="Windows Live" clId="Web-{FB90C8A5-AD8C-430D-ADF5-A9B520A5D7E3}" dt="2021-10-06T17:03:18.892" v="1121"/>
          <ac:spMkLst>
            <pc:docMk/>
            <pc:sldMk cId="2844420250" sldId="270"/>
            <ac:spMk id="27" creationId="{AE95D4B3-772E-4322-928E-3C958753B34E}"/>
          </ac:spMkLst>
        </pc:spChg>
        <pc:spChg chg="add del">
          <ac:chgData name="antonio alvarez" userId="52f34af4d703ec40" providerId="Windows Live" clId="Web-{FB90C8A5-AD8C-430D-ADF5-A9B520A5D7E3}" dt="2021-10-06T17:03:18.892" v="1121"/>
          <ac:spMkLst>
            <pc:docMk/>
            <pc:sldMk cId="2844420250" sldId="270"/>
            <ac:spMk id="29" creationId="{238EF715-D774-4F2E-8C67-81197F02930E}"/>
          </ac:spMkLst>
        </pc:spChg>
        <pc:graphicFrameChg chg="add del mod modGraphic">
          <ac:chgData name="antonio alvarez" userId="52f34af4d703ec40" providerId="Windows Live" clId="Web-{FB90C8A5-AD8C-430D-ADF5-A9B520A5D7E3}" dt="2021-10-06T17:04:16.737" v="1139" actId="1076"/>
          <ac:graphicFrameMkLst>
            <pc:docMk/>
            <pc:sldMk cId="2844420250" sldId="270"/>
            <ac:graphicFrameMk id="5" creationId="{418174F9-5B55-4156-A482-7C316066DED3}"/>
          </ac:graphicFrameMkLst>
        </pc:graphicFrameChg>
        <pc:graphicFrameChg chg="add del mod">
          <ac:chgData name="antonio alvarez" userId="52f34af4d703ec40" providerId="Windows Live" clId="Web-{FB90C8A5-AD8C-430D-ADF5-A9B520A5D7E3}" dt="2021-10-06T17:03:06.204" v="1116"/>
          <ac:graphicFrameMkLst>
            <pc:docMk/>
            <pc:sldMk cId="2844420250" sldId="270"/>
            <ac:graphicFrameMk id="7" creationId="{658F890F-8251-40A9-9742-783CC6D6DEB4}"/>
          </ac:graphicFrameMkLst>
        </pc:graphicFrameChg>
      </pc:sldChg>
      <pc:sldChg chg="addSp modSp new mod setBg">
        <pc:chgData name="antonio alvarez" userId="52f34af4d703ec40" providerId="Windows Live" clId="Web-{FB90C8A5-AD8C-430D-ADF5-A9B520A5D7E3}" dt="2021-10-06T17:06:42.505" v="1157" actId="1076"/>
        <pc:sldMkLst>
          <pc:docMk/>
          <pc:sldMk cId="3073362651" sldId="271"/>
        </pc:sldMkLst>
        <pc:spChg chg="mod">
          <ac:chgData name="antonio alvarez" userId="52f34af4d703ec40" providerId="Windows Live" clId="Web-{FB90C8A5-AD8C-430D-ADF5-A9B520A5D7E3}" dt="2021-10-06T17:05:25.441" v="1148" actId="14100"/>
          <ac:spMkLst>
            <pc:docMk/>
            <pc:sldMk cId="3073362651" sldId="271"/>
            <ac:spMk id="2" creationId="{B99CD18A-8D4D-41DE-92CF-79DC90B4E2A1}"/>
          </ac:spMkLst>
        </pc:spChg>
        <pc:spChg chg="mod">
          <ac:chgData name="antonio alvarez" userId="52f34af4d703ec40" providerId="Windows Live" clId="Web-{FB90C8A5-AD8C-430D-ADF5-A9B520A5D7E3}" dt="2021-10-06T17:06:42.505" v="1157" actId="1076"/>
          <ac:spMkLst>
            <pc:docMk/>
            <pc:sldMk cId="3073362651" sldId="271"/>
            <ac:spMk id="3" creationId="{A5EA6733-43A6-4AAD-9217-5907429771CF}"/>
          </ac:spMkLst>
        </pc:spChg>
        <pc:graphicFrameChg chg="add mod">
          <ac:chgData name="antonio alvarez" userId="52f34af4d703ec40" providerId="Windows Live" clId="Web-{FB90C8A5-AD8C-430D-ADF5-A9B520A5D7E3}" dt="2021-10-06T17:06:05.992" v="1154" actId="1076"/>
          <ac:graphicFrameMkLst>
            <pc:docMk/>
            <pc:sldMk cId="3073362651" sldId="271"/>
            <ac:graphicFrameMk id="5" creationId="{B5D9E29A-CDAC-4390-96AF-ACDE692878C2}"/>
          </ac:graphicFrameMkLst>
        </pc:graphicFrameChg>
      </pc:sldChg>
      <pc:sldMasterChg chg="del delSldLayout">
        <pc:chgData name="antonio alvarez" userId="52f34af4d703ec40" providerId="Windows Live" clId="Web-{FB90C8A5-AD8C-430D-ADF5-A9B520A5D7E3}" dt="2021-10-06T15:27:35.536" v="2"/>
        <pc:sldMasterMkLst>
          <pc:docMk/>
          <pc:sldMasterMk cId="2933118997" sldId="2147483648"/>
        </pc:sldMasterMkLst>
        <pc:sldLayoutChg chg="del">
          <pc:chgData name="antonio alvarez" userId="52f34af4d703ec40" providerId="Windows Live" clId="Web-{FB90C8A5-AD8C-430D-ADF5-A9B520A5D7E3}" dt="2021-10-06T15:27:35.536" v="2"/>
          <pc:sldLayoutMkLst>
            <pc:docMk/>
            <pc:sldMasterMk cId="2933118997" sldId="2147483648"/>
            <pc:sldLayoutMk cId="2288191458" sldId="2147483649"/>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3398174421" sldId="2147483650"/>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2339700568" sldId="2147483651"/>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979029867" sldId="2147483652"/>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1752394269" sldId="2147483653"/>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3630658609" sldId="2147483654"/>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3682375612" sldId="2147483655"/>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1360449816" sldId="2147483656"/>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383603595" sldId="2147483657"/>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541863252" sldId="2147483658"/>
          </pc:sldLayoutMkLst>
        </pc:sldLayoutChg>
        <pc:sldLayoutChg chg="del">
          <pc:chgData name="antonio alvarez" userId="52f34af4d703ec40" providerId="Windows Live" clId="Web-{FB90C8A5-AD8C-430D-ADF5-A9B520A5D7E3}" dt="2021-10-06T15:27:35.536" v="2"/>
          <pc:sldLayoutMkLst>
            <pc:docMk/>
            <pc:sldMasterMk cId="2933118997" sldId="2147483648"/>
            <pc:sldLayoutMk cId="2215096201" sldId="2147483659"/>
          </pc:sldLayoutMkLst>
        </pc:sldLayoutChg>
      </pc:sldMasterChg>
      <pc:sldMasterChg chg="add mod setBg addSldLayout modSldLayout">
        <pc:chgData name="antonio alvarez" userId="52f34af4d703ec40" providerId="Windows Live" clId="Web-{FB90C8A5-AD8C-430D-ADF5-A9B520A5D7E3}" dt="2021-10-06T15:38:06.938" v="70"/>
        <pc:sldMasterMkLst>
          <pc:docMk/>
          <pc:sldMasterMk cId="480654957" sldId="2147483673"/>
        </pc:sldMasterMkLst>
        <pc:sldLayoutChg chg="add mod">
          <pc:chgData name="antonio alvarez" userId="52f34af4d703ec40" providerId="Windows Live" clId="Web-{FB90C8A5-AD8C-430D-ADF5-A9B520A5D7E3}" dt="2021-10-06T15:38:06.938" v="70"/>
          <pc:sldLayoutMkLst>
            <pc:docMk/>
            <pc:sldMasterMk cId="480654957" sldId="2147483673"/>
            <pc:sldLayoutMk cId="822207501" sldId="2147483662"/>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1693480861" sldId="2147483663"/>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3127122433" sldId="2147483664"/>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3598576187" sldId="2147483665"/>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1594021599" sldId="2147483666"/>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3533532755" sldId="2147483667"/>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614742702" sldId="2147483668"/>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293585567" sldId="2147483669"/>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3539483409" sldId="2147483670"/>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2445572464" sldId="2147483671"/>
          </pc:sldLayoutMkLst>
        </pc:sldLayoutChg>
        <pc:sldLayoutChg chg="add mod">
          <pc:chgData name="antonio alvarez" userId="52f34af4d703ec40" providerId="Windows Live" clId="Web-{FB90C8A5-AD8C-430D-ADF5-A9B520A5D7E3}" dt="2021-10-06T15:38:06.938" v="70"/>
          <pc:sldLayoutMkLst>
            <pc:docMk/>
            <pc:sldMasterMk cId="480654957" sldId="2147483673"/>
            <pc:sldLayoutMk cId="1710374898" sldId="214748367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11/1/2021</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6147427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59857618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53353275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9358556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53948340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r>
              <a:rPr lang="en-US"/>
              <a:t>Autor:A7o</a:t>
            </a:r>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44557246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r>
              <a:rPr lang="en-US"/>
              <a:t>Autor:A7o</a:t>
            </a:r>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7103748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r>
              <a:rPr lang="en-US"/>
              <a:t>Autor:A7o</a:t>
            </a:r>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59402159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r>
              <a:rPr lang="en-US"/>
              <a:t>Autor:A7o</a:t>
            </a:r>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82220750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r>
              <a:rPr lang="en-US"/>
              <a:t>Autor:A7o</a:t>
            </a:r>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69348086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r>
              <a:rPr lang="en-US"/>
              <a:t>Autor:A7o</a:t>
            </a:r>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12712243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r>
              <a:rPr lang="en-US" dirty="0"/>
              <a:t>Autor:A7o</a:t>
            </a:r>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48065495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mike44nh.deviantart.com/art/groucho-glasses-29360923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og.teamleader.eu/project-management-5-steps-and-ph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5655369" y="1235116"/>
            <a:ext cx="5852698" cy="3130807"/>
          </a:xfrm>
        </p:spPr>
        <p:txBody>
          <a:bodyPr>
            <a:normAutofit fontScale="90000"/>
          </a:bodyPr>
          <a:lstStyle/>
          <a:p>
            <a:pPr algn="just"/>
            <a:r>
              <a:rPr lang="es-ES" dirty="0">
                <a:ea typeface="+mj-lt"/>
                <a:cs typeface="+mj-lt"/>
              </a:rPr>
              <a:t>"Estos son mis principios. Si no le gustan, tengo otros."</a:t>
            </a:r>
            <a:endParaRPr lang="es-ES" dirty="0"/>
          </a:p>
          <a:p>
            <a:endParaRPr lang="es-ES" dirty="0">
              <a:cs typeface="Calibri Light"/>
            </a:endParaRPr>
          </a:p>
        </p:txBody>
      </p:sp>
      <p:sp>
        <p:nvSpPr>
          <p:cNvPr id="3" name="Subtítulo 2"/>
          <p:cNvSpPr>
            <a:spLocks noGrp="1"/>
          </p:cNvSpPr>
          <p:nvPr>
            <p:ph type="subTitle" idx="1"/>
          </p:nvPr>
        </p:nvSpPr>
        <p:spPr>
          <a:xfrm>
            <a:off x="5702406" y="3902206"/>
            <a:ext cx="5852698" cy="2240529"/>
          </a:xfrm>
        </p:spPr>
        <p:txBody>
          <a:bodyPr vert="horz" lIns="91440" tIns="45720" rIns="91440" bIns="45720" rtlCol="0" anchor="t">
            <a:normAutofit/>
          </a:bodyPr>
          <a:lstStyle/>
          <a:p>
            <a:pPr algn="just"/>
            <a:r>
              <a:rPr lang="es-ES" dirty="0">
                <a:ea typeface="+mn-lt"/>
                <a:cs typeface="+mn-lt"/>
              </a:rPr>
              <a:t>nos encontramos constantemente con personas y organizaciones que carecen de unos principios claros o que cambian constantemente su manera de pensar y de actuar, algo que les hace totalmente imprevisibles.</a:t>
            </a:r>
          </a:p>
          <a:p>
            <a:endParaRPr lang="es-ES" dirty="0"/>
          </a:p>
        </p:txBody>
      </p:sp>
      <p:pic>
        <p:nvPicPr>
          <p:cNvPr id="4" name="Picture 3" descr="Un mapa digital">
            <a:extLst>
              <a:ext uri="{FF2B5EF4-FFF2-40B4-BE49-F238E27FC236}">
                <a16:creationId xmlns:a16="http://schemas.microsoft.com/office/drawing/2014/main" id="{5C04C7DE-A488-4644-A8C3-3D314AF128C0}"/>
              </a:ext>
            </a:extLst>
          </p:cNvPr>
          <p:cNvPicPr>
            <a:picLocks noChangeAspect="1"/>
          </p:cNvPicPr>
          <p:nvPr/>
        </p:nvPicPr>
        <p:blipFill rotWithShape="1">
          <a:blip r:embed="rId2"/>
          <a:srcRect l="30664" r="13834" b="-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pic>
        <p:nvPicPr>
          <p:cNvPr id="5" name="Imagen 5">
            <a:extLst>
              <a:ext uri="{FF2B5EF4-FFF2-40B4-BE49-F238E27FC236}">
                <a16:creationId xmlns:a16="http://schemas.microsoft.com/office/drawing/2014/main" id="{B277C9D9-E51D-4BD9-AB01-BDC5B226773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02548" y="1524527"/>
            <a:ext cx="2743200" cy="232257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1715984-6B21-48D1-A458-66F5EA1F3D64}"/>
              </a:ext>
            </a:extLst>
          </p:cNvPr>
          <p:cNvSpPr>
            <a:spLocks noGrp="1"/>
          </p:cNvSpPr>
          <p:nvPr>
            <p:ph type="title"/>
          </p:nvPr>
        </p:nvSpPr>
        <p:spPr>
          <a:xfrm>
            <a:off x="609600" y="517386"/>
            <a:ext cx="5369169" cy="1570986"/>
          </a:xfrm>
        </p:spPr>
        <p:txBody>
          <a:bodyPr>
            <a:normAutofit/>
          </a:bodyPr>
          <a:lstStyle/>
          <a:p>
            <a:r>
              <a:rPr lang="es-ES" dirty="0">
                <a:cs typeface="Posterama"/>
              </a:rPr>
              <a:t>Compromisos y tareas </a:t>
            </a:r>
            <a:endParaRPr lang="es-ES" dirty="0"/>
          </a:p>
        </p:txBody>
      </p:sp>
      <p:sp>
        <p:nvSpPr>
          <p:cNvPr id="3" name="Marcador de contenido 2">
            <a:extLst>
              <a:ext uri="{FF2B5EF4-FFF2-40B4-BE49-F238E27FC236}">
                <a16:creationId xmlns:a16="http://schemas.microsoft.com/office/drawing/2014/main" id="{82B647AB-B021-42A0-93B7-A31733AD2741}"/>
              </a:ext>
            </a:extLst>
          </p:cNvPr>
          <p:cNvSpPr>
            <a:spLocks noGrp="1"/>
          </p:cNvSpPr>
          <p:nvPr>
            <p:ph idx="1"/>
          </p:nvPr>
        </p:nvSpPr>
        <p:spPr>
          <a:xfrm>
            <a:off x="610198" y="2356598"/>
            <a:ext cx="5355276" cy="3636159"/>
          </a:xfrm>
        </p:spPr>
        <p:txBody>
          <a:bodyPr vert="horz" lIns="91440" tIns="45720" rIns="91440" bIns="45720" rtlCol="0" anchor="t">
            <a:normAutofit/>
          </a:bodyPr>
          <a:lstStyle/>
          <a:p>
            <a:r>
              <a:rPr lang="es-ES" i="1" dirty="0">
                <a:ea typeface="+mn-lt"/>
                <a:cs typeface="+mn-lt"/>
              </a:rPr>
              <a:t>Haz una lista con las acciones, contenidos y/o principales que deberán entregarse a los clientes, socios o terceras partes. Incluye los entregables, los destinatarios y la fecha límite. Después, el paso siguiente será dividir los entregables en etapas y tareas. </a:t>
            </a:r>
            <a:endParaRPr lang="es-ES">
              <a:ea typeface="+mn-lt"/>
              <a:cs typeface="+mn-lt"/>
            </a:endParaRPr>
          </a:p>
          <a:p>
            <a:endParaRPr lang="es-ES" dirty="0"/>
          </a:p>
        </p:txBody>
      </p:sp>
      <p:graphicFrame>
        <p:nvGraphicFramePr>
          <p:cNvPr id="5" name="Tabla 4">
            <a:extLst>
              <a:ext uri="{FF2B5EF4-FFF2-40B4-BE49-F238E27FC236}">
                <a16:creationId xmlns:a16="http://schemas.microsoft.com/office/drawing/2014/main" id="{928C4A17-6E55-4D6A-80C2-3F9A8546745D}"/>
              </a:ext>
            </a:extLst>
          </p:cNvPr>
          <p:cNvGraphicFramePr>
            <a:graphicFrameLocks noGrp="1"/>
          </p:cNvGraphicFramePr>
          <p:nvPr>
            <p:extLst>
              <p:ext uri="{D42A27DB-BD31-4B8C-83A1-F6EECF244321}">
                <p14:modId xmlns:p14="http://schemas.microsoft.com/office/powerpoint/2010/main" val="2289178555"/>
              </p:ext>
            </p:extLst>
          </p:nvPr>
        </p:nvGraphicFramePr>
        <p:xfrm>
          <a:off x="7943866" y="3290293"/>
          <a:ext cx="3956503" cy="1727610"/>
        </p:xfrm>
        <a:graphic>
          <a:graphicData uri="http://schemas.openxmlformats.org/drawingml/2006/table">
            <a:tbl>
              <a:tblPr firstRow="1" bandRow="1">
                <a:tableStyleId>{5C22544A-7EE6-4342-B048-85BDC9FD1C3A}</a:tableStyleId>
              </a:tblPr>
              <a:tblGrid>
                <a:gridCol w="1131067">
                  <a:extLst>
                    <a:ext uri="{9D8B030D-6E8A-4147-A177-3AD203B41FA5}">
                      <a16:colId xmlns:a16="http://schemas.microsoft.com/office/drawing/2014/main" val="2079585623"/>
                    </a:ext>
                  </a:extLst>
                </a:gridCol>
                <a:gridCol w="1588401">
                  <a:extLst>
                    <a:ext uri="{9D8B030D-6E8A-4147-A177-3AD203B41FA5}">
                      <a16:colId xmlns:a16="http://schemas.microsoft.com/office/drawing/2014/main" val="1974676245"/>
                    </a:ext>
                  </a:extLst>
                </a:gridCol>
                <a:gridCol w="1237035">
                  <a:extLst>
                    <a:ext uri="{9D8B030D-6E8A-4147-A177-3AD203B41FA5}">
                      <a16:colId xmlns:a16="http://schemas.microsoft.com/office/drawing/2014/main" val="1458519196"/>
                    </a:ext>
                  </a:extLst>
                </a:gridCol>
              </a:tblGrid>
              <a:tr h="506861">
                <a:tc>
                  <a:txBody>
                    <a:bodyPr/>
                    <a:lstStyle/>
                    <a:p>
                      <a:pPr algn="just" rtl="0" fontAlgn="base"/>
                      <a:r>
                        <a:rPr lang="ro-RO" sz="1200">
                          <a:effectLst/>
                        </a:rPr>
                        <a:t>Entregable </a:t>
                      </a:r>
                      <a:endParaRPr lang="ro-RO" sz="2100" b="0" i="0">
                        <a:effectLst/>
                      </a:endParaRPr>
                    </a:p>
                  </a:txBody>
                  <a:tcPr marL="107083" marR="107083" marT="53542" marB="53542"/>
                </a:tc>
                <a:tc>
                  <a:txBody>
                    <a:bodyPr/>
                    <a:lstStyle/>
                    <a:p>
                      <a:pPr algn="just" rtl="0" fontAlgn="base"/>
                      <a:r>
                        <a:rPr lang="ro-RO" sz="1200">
                          <a:effectLst/>
                        </a:rPr>
                        <a:t>Descripción </a:t>
                      </a:r>
                      <a:endParaRPr lang="ro-RO" sz="2100" b="0" i="0">
                        <a:effectLst/>
                      </a:endParaRPr>
                    </a:p>
                  </a:txBody>
                  <a:tcPr marL="107083" marR="107083" marT="53542" marB="53542"/>
                </a:tc>
                <a:tc>
                  <a:txBody>
                    <a:bodyPr/>
                    <a:lstStyle/>
                    <a:p>
                      <a:pPr algn="just" rtl="0" fontAlgn="base"/>
                      <a:r>
                        <a:rPr lang="ro-RO" sz="1200">
                          <a:effectLst/>
                        </a:rPr>
                        <a:t>Fecha de entrega </a:t>
                      </a:r>
                      <a:endParaRPr lang="ro-RO" sz="2100" b="0" i="0">
                        <a:effectLst/>
                      </a:endParaRPr>
                    </a:p>
                  </a:txBody>
                  <a:tcPr marL="107083" marR="107083" marT="53542" marB="53542"/>
                </a:tc>
                <a:extLst>
                  <a:ext uri="{0D108BD9-81ED-4DB2-BD59-A6C34878D82A}">
                    <a16:rowId xmlns:a16="http://schemas.microsoft.com/office/drawing/2014/main" val="2602530742"/>
                  </a:ext>
                </a:extLst>
              </a:tr>
              <a:tr h="1220749">
                <a:tc>
                  <a:txBody>
                    <a:bodyPr/>
                    <a:lstStyle/>
                    <a:p>
                      <a:pPr algn="just" rtl="0" fontAlgn="base"/>
                      <a:r>
                        <a:rPr lang="ro-RO" sz="1200">
                          <a:effectLst/>
                        </a:rPr>
                        <a:t>Nueva página web </a:t>
                      </a:r>
                      <a:endParaRPr lang="ro-RO" sz="2100" b="0" i="0">
                        <a:effectLst/>
                      </a:endParaRPr>
                    </a:p>
                  </a:txBody>
                  <a:tcPr marL="107083" marR="107083" marT="53542" marB="53542"/>
                </a:tc>
                <a:tc>
                  <a:txBody>
                    <a:bodyPr/>
                    <a:lstStyle/>
                    <a:p>
                      <a:pPr algn="just" rtl="0" fontAlgn="base"/>
                      <a:r>
                        <a:rPr lang="ro-RO" sz="1200">
                          <a:effectLst/>
                        </a:rPr>
                        <a:t>Incluye los detalles del entregable, por ejemplo, esquema de la página, diseño, desarrollo, pruebas.  </a:t>
                      </a:r>
                      <a:endParaRPr lang="ro-RO" sz="2100" b="0" i="0">
                        <a:effectLst/>
                      </a:endParaRPr>
                    </a:p>
                  </a:txBody>
                  <a:tcPr marL="107083" marR="107083" marT="53542" marB="53542"/>
                </a:tc>
                <a:tc>
                  <a:txBody>
                    <a:bodyPr/>
                    <a:lstStyle/>
                    <a:p>
                      <a:pPr algn="just" rtl="0" fontAlgn="base"/>
                      <a:r>
                        <a:rPr lang="ro-RO" sz="1200">
                          <a:effectLst/>
                        </a:rPr>
                        <a:t>DD/MM/AA </a:t>
                      </a:r>
                      <a:endParaRPr lang="ro-RO" sz="2100" b="0" i="0">
                        <a:effectLst/>
                      </a:endParaRPr>
                    </a:p>
                  </a:txBody>
                  <a:tcPr marL="107083" marR="107083" marT="53542" marB="53542"/>
                </a:tc>
                <a:extLst>
                  <a:ext uri="{0D108BD9-81ED-4DB2-BD59-A6C34878D82A}">
                    <a16:rowId xmlns:a16="http://schemas.microsoft.com/office/drawing/2014/main" val="1998730701"/>
                  </a:ext>
                </a:extLst>
              </a:tr>
            </a:tbl>
          </a:graphicData>
        </a:graphic>
      </p:graphicFrame>
      <p:sp>
        <p:nvSpPr>
          <p:cNvPr id="6" name="Marcador de número de diapositiva 5">
            <a:extLst>
              <a:ext uri="{FF2B5EF4-FFF2-40B4-BE49-F238E27FC236}">
                <a16:creationId xmlns:a16="http://schemas.microsoft.com/office/drawing/2014/main" id="{42599D36-E280-4AC6-9E72-5D4D3C581A44}"/>
              </a:ext>
            </a:extLst>
          </p:cNvPr>
          <p:cNvSpPr>
            <a:spLocks noGrp="1"/>
          </p:cNvSpPr>
          <p:nvPr>
            <p:ph type="sldNum" sz="quarter" idx="12"/>
          </p:nvPr>
        </p:nvSpPr>
        <p:spPr/>
        <p:txBody>
          <a:bodyPr/>
          <a:lstStyle/>
          <a:p>
            <a:fld id="{1F646F3F-274D-499B-ABBE-824EB4ABDC3D}" type="slidenum">
              <a:rPr lang="en-US" smtClean="0"/>
              <a:t>10</a:t>
            </a:fld>
            <a:endParaRPr lang="es-ES"/>
          </a:p>
        </p:txBody>
      </p:sp>
      <p:sp>
        <p:nvSpPr>
          <p:cNvPr id="4" name="Marcador de pie de página 3">
            <a:extLst>
              <a:ext uri="{FF2B5EF4-FFF2-40B4-BE49-F238E27FC236}">
                <a16:creationId xmlns:a16="http://schemas.microsoft.com/office/drawing/2014/main" id="{F4B5E9FF-28FB-4D65-B425-7970EF046380}"/>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7040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AB9B388-8A70-43C6-92C3-68042FA533EA}"/>
              </a:ext>
            </a:extLst>
          </p:cNvPr>
          <p:cNvSpPr>
            <a:spLocks noGrp="1"/>
          </p:cNvSpPr>
          <p:nvPr>
            <p:ph type="title"/>
          </p:nvPr>
        </p:nvSpPr>
        <p:spPr>
          <a:xfrm>
            <a:off x="609600" y="552783"/>
            <a:ext cx="10972800" cy="1570804"/>
          </a:xfrm>
        </p:spPr>
        <p:txBody>
          <a:bodyPr>
            <a:normAutofit/>
          </a:bodyPr>
          <a:lstStyle/>
          <a:p>
            <a:r>
              <a:rPr lang="es-ES" b="1" dirty="0">
                <a:ea typeface="+mj-lt"/>
                <a:cs typeface="+mj-lt"/>
              </a:rPr>
              <a:t>Etapas</a:t>
            </a:r>
            <a:endParaRPr lang="es-ES" dirty="0"/>
          </a:p>
        </p:txBody>
      </p:sp>
      <p:sp>
        <p:nvSpPr>
          <p:cNvPr id="3" name="Marcador de contenido 2">
            <a:extLst>
              <a:ext uri="{FF2B5EF4-FFF2-40B4-BE49-F238E27FC236}">
                <a16:creationId xmlns:a16="http://schemas.microsoft.com/office/drawing/2014/main" id="{1DB24DFB-92F9-4877-AD00-57FDF2A2747B}"/>
              </a:ext>
            </a:extLst>
          </p:cNvPr>
          <p:cNvSpPr>
            <a:spLocks noGrp="1"/>
          </p:cNvSpPr>
          <p:nvPr>
            <p:ph idx="1"/>
          </p:nvPr>
        </p:nvSpPr>
        <p:spPr>
          <a:xfrm>
            <a:off x="609599" y="2397689"/>
            <a:ext cx="3750023" cy="3445893"/>
          </a:xfrm>
        </p:spPr>
        <p:txBody>
          <a:bodyPr vert="horz" lIns="91440" tIns="45720" rIns="91440" bIns="45720" rtlCol="0">
            <a:normAutofit/>
          </a:bodyPr>
          <a:lstStyle/>
          <a:p>
            <a:r>
              <a:rPr lang="es-ES" i="1" dirty="0">
                <a:ea typeface="+mn-lt"/>
                <a:cs typeface="+mn-lt"/>
              </a:rPr>
              <a:t>Utiliza esta tabla para hacer una lista de las etapas clave del proyecto. Una etapa es un punto de progreso importante que hay que alcanzar para conseguir el éxito. Algunos ejemplos son: ‘equipo del proyecto fijado’, ‘justificación económica aprobada’ o ‘primer diseño acabado’. </a:t>
            </a:r>
            <a:endParaRPr lang="es-ES">
              <a:ea typeface="+mn-lt"/>
              <a:cs typeface="+mn-lt"/>
            </a:endParaRPr>
          </a:p>
          <a:p>
            <a:endParaRPr lang="es-ES" dirty="0"/>
          </a:p>
        </p:txBody>
      </p:sp>
      <p:sp>
        <p:nvSpPr>
          <p:cNvPr id="6" name="CuadroTexto 5">
            <a:extLst>
              <a:ext uri="{FF2B5EF4-FFF2-40B4-BE49-F238E27FC236}">
                <a16:creationId xmlns:a16="http://schemas.microsoft.com/office/drawing/2014/main" id="{78F18075-92CE-4428-8D02-F97B54179498}"/>
              </a:ext>
            </a:extLst>
          </p:cNvPr>
          <p:cNvSpPr txBox="1"/>
          <p:nvPr/>
        </p:nvSpPr>
        <p:spPr>
          <a:xfrm>
            <a:off x="1761067" y="4498622"/>
            <a:ext cx="2743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p>
          <a:p>
            <a:pPr algn="just">
              <a:spcAft>
                <a:spcPts val="600"/>
              </a:spcAft>
            </a:pPr>
            <a:endParaRPr lang="en-US" sz="1000">
              <a:solidFill>
                <a:srgbClr val="333333"/>
              </a:solidFill>
              <a:latin typeface="Arial"/>
              <a:cs typeface="Arial"/>
            </a:endParaRPr>
          </a:p>
        </p:txBody>
      </p:sp>
      <p:graphicFrame>
        <p:nvGraphicFramePr>
          <p:cNvPr id="5" name="Tabla 4">
            <a:extLst>
              <a:ext uri="{FF2B5EF4-FFF2-40B4-BE49-F238E27FC236}">
                <a16:creationId xmlns:a16="http://schemas.microsoft.com/office/drawing/2014/main" id="{C6E2BEAF-47E4-49D9-A5C3-CB323E98FD8D}"/>
              </a:ext>
            </a:extLst>
          </p:cNvPr>
          <p:cNvGraphicFramePr>
            <a:graphicFrameLocks noGrp="1"/>
          </p:cNvGraphicFramePr>
          <p:nvPr>
            <p:extLst>
              <p:ext uri="{D42A27DB-BD31-4B8C-83A1-F6EECF244321}">
                <p14:modId xmlns:p14="http://schemas.microsoft.com/office/powerpoint/2010/main" val="961265886"/>
              </p:ext>
            </p:extLst>
          </p:nvPr>
        </p:nvGraphicFramePr>
        <p:xfrm>
          <a:off x="6229584" y="3037478"/>
          <a:ext cx="5352817" cy="2643650"/>
        </p:xfrm>
        <a:graphic>
          <a:graphicData uri="http://schemas.openxmlformats.org/drawingml/2006/table">
            <a:tbl>
              <a:tblPr firstRow="1" bandRow="1">
                <a:tableStyleId>{69012ECD-51FC-41F1-AA8D-1B2483CD663E}</a:tableStyleId>
              </a:tblPr>
              <a:tblGrid>
                <a:gridCol w="1341961">
                  <a:extLst>
                    <a:ext uri="{9D8B030D-6E8A-4147-A177-3AD203B41FA5}">
                      <a16:colId xmlns:a16="http://schemas.microsoft.com/office/drawing/2014/main" val="3623663926"/>
                    </a:ext>
                  </a:extLst>
                </a:gridCol>
                <a:gridCol w="1405828">
                  <a:extLst>
                    <a:ext uri="{9D8B030D-6E8A-4147-A177-3AD203B41FA5}">
                      <a16:colId xmlns:a16="http://schemas.microsoft.com/office/drawing/2014/main" val="3607243698"/>
                    </a:ext>
                  </a:extLst>
                </a:gridCol>
                <a:gridCol w="1263067">
                  <a:extLst>
                    <a:ext uri="{9D8B030D-6E8A-4147-A177-3AD203B41FA5}">
                      <a16:colId xmlns:a16="http://schemas.microsoft.com/office/drawing/2014/main" val="3227919547"/>
                    </a:ext>
                  </a:extLst>
                </a:gridCol>
                <a:gridCol w="1341961">
                  <a:extLst>
                    <a:ext uri="{9D8B030D-6E8A-4147-A177-3AD203B41FA5}">
                      <a16:colId xmlns:a16="http://schemas.microsoft.com/office/drawing/2014/main" val="2614411201"/>
                    </a:ext>
                  </a:extLst>
                </a:gridCol>
              </a:tblGrid>
              <a:tr h="512140">
                <a:tc>
                  <a:txBody>
                    <a:bodyPr/>
                    <a:lstStyle/>
                    <a:p>
                      <a:pPr algn="just" rtl="0" fontAlgn="base"/>
                      <a:r>
                        <a:rPr lang="ro-RO" sz="1200">
                          <a:effectLst/>
                        </a:rPr>
                        <a:t>Etapa </a:t>
                      </a:r>
                      <a:endParaRPr lang="ro-RO" sz="2100" b="0" i="0">
                        <a:effectLst/>
                      </a:endParaRPr>
                    </a:p>
                  </a:txBody>
                  <a:tcPr marL="108198" marR="108198" marT="54099" marB="54099"/>
                </a:tc>
                <a:tc>
                  <a:txBody>
                    <a:bodyPr/>
                    <a:lstStyle/>
                    <a:p>
                      <a:pPr algn="just" rtl="0" fontAlgn="base"/>
                      <a:r>
                        <a:rPr lang="ro-RO" sz="1200">
                          <a:effectLst/>
                        </a:rPr>
                        <a:t>Descripción </a:t>
                      </a:r>
                      <a:endParaRPr lang="ro-RO" sz="2100" b="0" i="0">
                        <a:effectLst/>
                      </a:endParaRPr>
                    </a:p>
                  </a:txBody>
                  <a:tcPr marL="108198" marR="108198" marT="54099" marB="54099"/>
                </a:tc>
                <a:tc>
                  <a:txBody>
                    <a:bodyPr/>
                    <a:lstStyle/>
                    <a:p>
                      <a:pPr algn="just" rtl="0" fontAlgn="base"/>
                      <a:r>
                        <a:rPr lang="ro-RO" sz="1200">
                          <a:effectLst/>
                        </a:rPr>
                        <a:t>Fecha de entrega </a:t>
                      </a:r>
                      <a:endParaRPr lang="ro-RO" sz="2100" b="0" i="0">
                        <a:effectLst/>
                      </a:endParaRPr>
                    </a:p>
                  </a:txBody>
                  <a:tcPr marL="108198" marR="108198" marT="54099" marB="54099"/>
                </a:tc>
                <a:tc>
                  <a:txBody>
                    <a:bodyPr/>
                    <a:lstStyle/>
                    <a:p>
                      <a:pPr algn="just" rtl="0" fontAlgn="base"/>
                      <a:r>
                        <a:rPr lang="ro-RO" sz="1200">
                          <a:effectLst/>
                        </a:rPr>
                        <a:t>Dependencias </a:t>
                      </a:r>
                      <a:endParaRPr lang="ro-RO" sz="2100" b="0" i="0">
                        <a:effectLst/>
                      </a:endParaRPr>
                    </a:p>
                  </a:txBody>
                  <a:tcPr marL="108198" marR="108198" marT="54099" marB="54099"/>
                </a:tc>
                <a:extLst>
                  <a:ext uri="{0D108BD9-81ED-4DB2-BD59-A6C34878D82A}">
                    <a16:rowId xmlns:a16="http://schemas.microsoft.com/office/drawing/2014/main" val="342113528"/>
                  </a:ext>
                </a:extLst>
              </a:tr>
              <a:tr h="1233462">
                <a:tc>
                  <a:txBody>
                    <a:bodyPr/>
                    <a:lstStyle/>
                    <a:p>
                      <a:pPr algn="just" rtl="0" fontAlgn="base"/>
                      <a:r>
                        <a:rPr lang="ro-RO" sz="1200">
                          <a:effectLst/>
                        </a:rPr>
                        <a:t>Equipo del proyecto fijado. </a:t>
                      </a:r>
                      <a:endParaRPr lang="ro-RO" sz="2100">
                        <a:effectLst/>
                      </a:endParaRPr>
                    </a:p>
                    <a:p>
                      <a:pPr algn="just" rtl="0" fontAlgn="base"/>
                      <a:r>
                        <a:rPr lang="ro-RO" sz="1300">
                          <a:effectLst/>
                        </a:rPr>
                        <a:t> </a:t>
                      </a:r>
                      <a:endParaRPr lang="ro-RO" sz="2100" b="0" i="0">
                        <a:effectLst/>
                      </a:endParaRPr>
                    </a:p>
                  </a:txBody>
                  <a:tcPr marL="108198" marR="108198" marT="54099" marB="54099"/>
                </a:tc>
                <a:tc>
                  <a:txBody>
                    <a:bodyPr/>
                    <a:lstStyle/>
                    <a:p>
                      <a:pPr algn="just" rtl="0" fontAlgn="base"/>
                      <a:r>
                        <a:rPr lang="ro-RO" sz="1200">
                          <a:effectLst/>
                        </a:rPr>
                        <a:t>El equipo del proyecto se ha fijado y se le ha informado del alcance del proyecto.  </a:t>
                      </a:r>
                      <a:endParaRPr lang="ro-RO" sz="2100" b="0" i="0">
                        <a:effectLst/>
                      </a:endParaRPr>
                    </a:p>
                  </a:txBody>
                  <a:tcPr marL="108198" marR="108198" marT="54099" marB="54099"/>
                </a:tc>
                <a:tc>
                  <a:txBody>
                    <a:bodyPr/>
                    <a:lstStyle/>
                    <a:p>
                      <a:pPr algn="just" rtl="0" fontAlgn="base"/>
                      <a:r>
                        <a:rPr lang="ro-RO" sz="1200">
                          <a:effectLst/>
                        </a:rPr>
                        <a:t>DD/MM/AA </a:t>
                      </a:r>
                      <a:endParaRPr lang="ro-RO" sz="2100" b="0" i="0">
                        <a:effectLst/>
                      </a:endParaRPr>
                    </a:p>
                  </a:txBody>
                  <a:tcPr marL="108198" marR="108198" marT="54099" marB="54099"/>
                </a:tc>
                <a:tc>
                  <a:txBody>
                    <a:bodyPr/>
                    <a:lstStyle/>
                    <a:p>
                      <a:pPr algn="just" rtl="0" fontAlgn="base"/>
                      <a:r>
                        <a:rPr lang="ro-RO" sz="1200">
                          <a:effectLst/>
                        </a:rPr>
                        <a:t>¿Hay algo más que completar antes de esto, o vice versa?  </a:t>
                      </a:r>
                      <a:endParaRPr lang="ro-RO" sz="2100" b="0" i="0">
                        <a:effectLst/>
                      </a:endParaRPr>
                    </a:p>
                  </a:txBody>
                  <a:tcPr marL="108198" marR="108198" marT="54099" marB="54099"/>
                </a:tc>
                <a:extLst>
                  <a:ext uri="{0D108BD9-81ED-4DB2-BD59-A6C34878D82A}">
                    <a16:rowId xmlns:a16="http://schemas.microsoft.com/office/drawing/2014/main" val="665609430"/>
                  </a:ext>
                </a:extLst>
              </a:tr>
              <a:tr h="548206">
                <a:tc>
                  <a:txBody>
                    <a:bodyPr/>
                    <a:lstStyle/>
                    <a:p>
                      <a:pPr algn="just" rtl="0" fontAlgn="base"/>
                      <a:r>
                        <a:rPr lang="ro-RO" sz="1300">
                          <a:effectLst/>
                        </a:rPr>
                        <a:t>Justificacion economica </a:t>
                      </a:r>
                      <a:endParaRPr lang="ro-RO" sz="2100" b="0" i="0">
                        <a:effectLst/>
                      </a:endParaRPr>
                    </a:p>
                  </a:txBody>
                  <a:tcPr marL="108198" marR="108198" marT="54099" marB="54099"/>
                </a:tc>
                <a:tc>
                  <a:txBody>
                    <a:bodyPr/>
                    <a:lstStyle/>
                    <a:p>
                      <a:pPr algn="just" rtl="0" fontAlgn="base"/>
                      <a:r>
                        <a:rPr lang="ro-RO" sz="1300">
                          <a:effectLst/>
                        </a:rPr>
                        <a:t>Aprobacion departamento </a:t>
                      </a:r>
                      <a:endParaRPr lang="ro-RO" sz="2100" b="0" i="0">
                        <a:effectLst/>
                      </a:endParaRPr>
                    </a:p>
                  </a:txBody>
                  <a:tcPr marL="108198" marR="108198" marT="54099" marB="54099"/>
                </a:tc>
                <a:tc>
                  <a:txBody>
                    <a:bodyPr/>
                    <a:lstStyle/>
                    <a:p>
                      <a:pPr algn="just" rtl="0" fontAlgn="base"/>
                      <a:r>
                        <a:rPr lang="ro-RO" sz="1300">
                          <a:effectLst/>
                        </a:rPr>
                        <a:t>dd/mm/aa </a:t>
                      </a:r>
                      <a:endParaRPr lang="ro-RO" sz="2100" b="0" i="0">
                        <a:effectLst/>
                      </a:endParaRPr>
                    </a:p>
                  </a:txBody>
                  <a:tcPr marL="108198" marR="108198" marT="54099" marB="54099"/>
                </a:tc>
                <a:tc>
                  <a:txBody>
                    <a:bodyPr/>
                    <a:lstStyle/>
                    <a:p>
                      <a:pPr algn="just" rtl="0" fontAlgn="base"/>
                      <a:r>
                        <a:rPr lang="ro-RO" sz="1300">
                          <a:effectLst/>
                        </a:rPr>
                        <a:t>Desviaciones estimadas </a:t>
                      </a:r>
                      <a:endParaRPr lang="ro-RO" sz="2100" b="0" i="0">
                        <a:effectLst/>
                      </a:endParaRPr>
                    </a:p>
                  </a:txBody>
                  <a:tcPr marL="108198" marR="108198" marT="54099" marB="54099"/>
                </a:tc>
                <a:extLst>
                  <a:ext uri="{0D108BD9-81ED-4DB2-BD59-A6C34878D82A}">
                    <a16:rowId xmlns:a16="http://schemas.microsoft.com/office/drawing/2014/main" val="800632074"/>
                  </a:ext>
                </a:extLst>
              </a:tr>
              <a:tr h="349842">
                <a:tc>
                  <a:txBody>
                    <a:bodyPr/>
                    <a:lstStyle/>
                    <a:p>
                      <a:pPr algn="just" rtl="0" fontAlgn="base"/>
                      <a:r>
                        <a:rPr lang="ro-RO" sz="1300">
                          <a:effectLst/>
                        </a:rPr>
                        <a:t>Primer diseño </a:t>
                      </a:r>
                      <a:endParaRPr lang="ro-RO" sz="2100" b="0" i="0">
                        <a:effectLst/>
                      </a:endParaRPr>
                    </a:p>
                  </a:txBody>
                  <a:tcPr marL="108198" marR="108198" marT="54099" marB="54099"/>
                </a:tc>
                <a:tc>
                  <a:txBody>
                    <a:bodyPr/>
                    <a:lstStyle/>
                    <a:p>
                      <a:pPr algn="just" rtl="0" fontAlgn="base"/>
                      <a:r>
                        <a:rPr lang="ro-RO" sz="1300">
                          <a:effectLst/>
                        </a:rPr>
                        <a:t>presentacion </a:t>
                      </a:r>
                      <a:endParaRPr lang="ro-RO" sz="2100" b="0" i="0">
                        <a:effectLst/>
                      </a:endParaRPr>
                    </a:p>
                  </a:txBody>
                  <a:tcPr marL="108198" marR="108198" marT="54099" marB="54099"/>
                </a:tc>
                <a:tc>
                  <a:txBody>
                    <a:bodyPr/>
                    <a:lstStyle/>
                    <a:p>
                      <a:pPr algn="just" rtl="0" fontAlgn="base"/>
                      <a:r>
                        <a:rPr lang="ro-RO" sz="1300">
                          <a:effectLst/>
                        </a:rPr>
                        <a:t>dd/mm/aa </a:t>
                      </a:r>
                      <a:endParaRPr lang="ro-RO" sz="2100" b="0" i="0">
                        <a:effectLst/>
                      </a:endParaRPr>
                    </a:p>
                  </a:txBody>
                  <a:tcPr marL="108198" marR="108198" marT="54099" marB="54099"/>
                </a:tc>
                <a:tc>
                  <a:txBody>
                    <a:bodyPr/>
                    <a:lstStyle/>
                    <a:p>
                      <a:pPr algn="just" rtl="0" fontAlgn="base"/>
                      <a:r>
                        <a:rPr lang="ro-RO" sz="1300">
                          <a:effectLst/>
                        </a:rPr>
                        <a:t>Ponente </a:t>
                      </a:r>
                      <a:endParaRPr lang="ro-RO" sz="2100" b="0" i="0">
                        <a:effectLst/>
                      </a:endParaRPr>
                    </a:p>
                  </a:txBody>
                  <a:tcPr marL="108198" marR="108198" marT="54099" marB="54099"/>
                </a:tc>
                <a:extLst>
                  <a:ext uri="{0D108BD9-81ED-4DB2-BD59-A6C34878D82A}">
                    <a16:rowId xmlns:a16="http://schemas.microsoft.com/office/drawing/2014/main" val="226317815"/>
                  </a:ext>
                </a:extLst>
              </a:tr>
            </a:tbl>
          </a:graphicData>
        </a:graphic>
      </p:graphicFrame>
      <p:sp>
        <p:nvSpPr>
          <p:cNvPr id="7" name="Marcador de número de diapositiva 6">
            <a:extLst>
              <a:ext uri="{FF2B5EF4-FFF2-40B4-BE49-F238E27FC236}">
                <a16:creationId xmlns:a16="http://schemas.microsoft.com/office/drawing/2014/main" id="{A7A89CBA-D54C-4EDC-B961-B48E3F41D46F}"/>
              </a:ext>
            </a:extLst>
          </p:cNvPr>
          <p:cNvSpPr>
            <a:spLocks noGrp="1"/>
          </p:cNvSpPr>
          <p:nvPr>
            <p:ph type="sldNum" sz="quarter" idx="12"/>
          </p:nvPr>
        </p:nvSpPr>
        <p:spPr/>
        <p:txBody>
          <a:bodyPr/>
          <a:lstStyle/>
          <a:p>
            <a:fld id="{1F646F3F-274D-499B-ABBE-824EB4ABDC3D}" type="slidenum">
              <a:rPr lang="en-US" smtClean="0"/>
              <a:t>11</a:t>
            </a:fld>
            <a:endParaRPr lang="es-ES"/>
          </a:p>
        </p:txBody>
      </p:sp>
      <p:sp>
        <p:nvSpPr>
          <p:cNvPr id="4" name="Marcador de pie de página 3">
            <a:extLst>
              <a:ext uri="{FF2B5EF4-FFF2-40B4-BE49-F238E27FC236}">
                <a16:creationId xmlns:a16="http://schemas.microsoft.com/office/drawing/2014/main" id="{69015491-9B35-4A28-B8E6-BA612FDB9AC5}"/>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137947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493CF-9F0C-4664-8420-F3007376B55F}"/>
              </a:ext>
            </a:extLst>
          </p:cNvPr>
          <p:cNvSpPr>
            <a:spLocks noGrp="1"/>
          </p:cNvSpPr>
          <p:nvPr>
            <p:ph type="title"/>
          </p:nvPr>
        </p:nvSpPr>
        <p:spPr/>
        <p:txBody>
          <a:bodyPr/>
          <a:lstStyle/>
          <a:p>
            <a:pPr algn="just"/>
            <a:r>
              <a:rPr lang="es-ES" b="1" dirty="0">
                <a:ea typeface="+mj-lt"/>
                <a:cs typeface="+mj-lt"/>
              </a:rPr>
              <a:t>Tareas</a:t>
            </a:r>
            <a:endParaRPr lang="es-ES" dirty="0">
              <a:ea typeface="+mj-lt"/>
              <a:cs typeface="+mj-lt"/>
            </a:endParaRPr>
          </a:p>
          <a:p>
            <a:endParaRPr lang="es-ES" dirty="0">
              <a:cs typeface="Posterama"/>
            </a:endParaRPr>
          </a:p>
        </p:txBody>
      </p:sp>
      <p:sp>
        <p:nvSpPr>
          <p:cNvPr id="3" name="Marcador de contenido 2">
            <a:extLst>
              <a:ext uri="{FF2B5EF4-FFF2-40B4-BE49-F238E27FC236}">
                <a16:creationId xmlns:a16="http://schemas.microsoft.com/office/drawing/2014/main" id="{E68C21D7-9A21-4DC5-9E8A-FB2C40877A79}"/>
              </a:ext>
            </a:extLst>
          </p:cNvPr>
          <p:cNvSpPr>
            <a:spLocks noGrp="1"/>
          </p:cNvSpPr>
          <p:nvPr>
            <p:ph idx="1"/>
          </p:nvPr>
        </p:nvSpPr>
        <p:spPr>
          <a:xfrm>
            <a:off x="421452" y="1936871"/>
            <a:ext cx="11160948" cy="2710090"/>
          </a:xfrm>
        </p:spPr>
        <p:txBody>
          <a:bodyPr vert="horz" lIns="91440" tIns="45720" rIns="91440" bIns="45720" rtlCol="0" anchor="t">
            <a:normAutofit/>
          </a:bodyPr>
          <a:lstStyle/>
          <a:p>
            <a:pPr algn="just"/>
            <a:r>
              <a:rPr lang="es-ES" i="1" dirty="0">
                <a:ea typeface="+mn-lt"/>
                <a:cs typeface="+mn-lt"/>
              </a:rPr>
              <a:t>     Lista de las tareas más importantes para completar el proyecto. Si es posible, enlázalas a las etapas relevantes e identifica la secuencia o las dependencias de las tareas: ¿Hay que completar alguna tarea antes de poder empezar con la siguiente? </a:t>
            </a:r>
            <a:endParaRPr lang="es-ES" dirty="0">
              <a:ea typeface="+mn-lt"/>
              <a:cs typeface="+mn-lt"/>
            </a:endParaRPr>
          </a:p>
          <a:p>
            <a:pPr algn="just"/>
            <a:endParaRPr lang="es-ES" dirty="0">
              <a:ea typeface="+mn-lt"/>
              <a:cs typeface="+mn-lt"/>
            </a:endParaRPr>
          </a:p>
          <a:p>
            <a:pPr algn="just"/>
            <a:r>
              <a:rPr lang="es-ES" i="1" dirty="0">
                <a:ea typeface="+mn-lt"/>
                <a:cs typeface="+mn-lt"/>
              </a:rPr>
              <a:t>Si hay retrasos en alguna tarea, las dependencias pueden ayudarte a evaluar cómo afectará eso a la fecha límite. </a:t>
            </a:r>
            <a:endParaRPr lang="es-ES" dirty="0">
              <a:ea typeface="+mn-lt"/>
              <a:cs typeface="+mn-lt"/>
            </a:endParaRPr>
          </a:p>
          <a:p>
            <a:endParaRPr lang="es-ES" dirty="0"/>
          </a:p>
        </p:txBody>
      </p:sp>
      <p:graphicFrame>
        <p:nvGraphicFramePr>
          <p:cNvPr id="5" name="Tabla 4">
            <a:extLst>
              <a:ext uri="{FF2B5EF4-FFF2-40B4-BE49-F238E27FC236}">
                <a16:creationId xmlns:a16="http://schemas.microsoft.com/office/drawing/2014/main" id="{71BC84FB-23A5-403A-A71F-01E7C77D1C1A}"/>
              </a:ext>
            </a:extLst>
          </p:cNvPr>
          <p:cNvGraphicFramePr>
            <a:graphicFrameLocks noGrp="1"/>
          </p:cNvGraphicFramePr>
          <p:nvPr>
            <p:extLst>
              <p:ext uri="{D42A27DB-BD31-4B8C-83A1-F6EECF244321}">
                <p14:modId xmlns:p14="http://schemas.microsoft.com/office/powerpoint/2010/main" val="3741793611"/>
              </p:ext>
            </p:extLst>
          </p:nvPr>
        </p:nvGraphicFramePr>
        <p:xfrm>
          <a:off x="369241" y="4893545"/>
          <a:ext cx="5715000" cy="109728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3217989288"/>
                    </a:ext>
                  </a:extLst>
                </a:gridCol>
                <a:gridCol w="1428750">
                  <a:extLst>
                    <a:ext uri="{9D8B030D-6E8A-4147-A177-3AD203B41FA5}">
                      <a16:colId xmlns:a16="http://schemas.microsoft.com/office/drawing/2014/main" val="720912525"/>
                    </a:ext>
                  </a:extLst>
                </a:gridCol>
                <a:gridCol w="1428750">
                  <a:extLst>
                    <a:ext uri="{9D8B030D-6E8A-4147-A177-3AD203B41FA5}">
                      <a16:colId xmlns:a16="http://schemas.microsoft.com/office/drawing/2014/main" val="951890383"/>
                    </a:ext>
                  </a:extLst>
                </a:gridCol>
                <a:gridCol w="1428750">
                  <a:extLst>
                    <a:ext uri="{9D8B030D-6E8A-4147-A177-3AD203B41FA5}">
                      <a16:colId xmlns:a16="http://schemas.microsoft.com/office/drawing/2014/main" val="3466650743"/>
                    </a:ext>
                  </a:extLst>
                </a:gridCol>
              </a:tblGrid>
              <a:tr h="190500">
                <a:tc>
                  <a:txBody>
                    <a:bodyPr/>
                    <a:lstStyle/>
                    <a:p>
                      <a:pPr algn="just" rtl="0" fontAlgn="base"/>
                      <a:r>
                        <a:rPr lang="ro-RO" sz="1000">
                          <a:effectLst/>
                        </a:rPr>
                        <a:t>Tarea </a:t>
                      </a:r>
                      <a:endParaRPr lang="ro-RO" b="0" i="0">
                        <a:effectLst/>
                      </a:endParaRPr>
                    </a:p>
                  </a:txBody>
                  <a:tcPr/>
                </a:tc>
                <a:tc>
                  <a:txBody>
                    <a:bodyPr/>
                    <a:lstStyle/>
                    <a:p>
                      <a:pPr algn="just" rtl="0" fontAlgn="base"/>
                      <a:r>
                        <a:rPr lang="ro-RO" sz="1000">
                          <a:effectLst/>
                        </a:rPr>
                        <a:t>Fecha límite </a:t>
                      </a:r>
                      <a:endParaRPr lang="ro-RO" b="0" i="0">
                        <a:effectLst/>
                      </a:endParaRPr>
                    </a:p>
                  </a:txBody>
                  <a:tcPr/>
                </a:tc>
                <a:tc>
                  <a:txBody>
                    <a:bodyPr/>
                    <a:lstStyle/>
                    <a:p>
                      <a:pPr algn="just" rtl="0" fontAlgn="base"/>
                      <a:r>
                        <a:rPr lang="ro-RO" sz="1000">
                          <a:effectLst/>
                        </a:rPr>
                        <a:t>Etapa </a:t>
                      </a:r>
                      <a:endParaRPr lang="ro-RO" b="0" i="0">
                        <a:effectLst/>
                      </a:endParaRPr>
                    </a:p>
                  </a:txBody>
                  <a:tcPr/>
                </a:tc>
                <a:tc>
                  <a:txBody>
                    <a:bodyPr/>
                    <a:lstStyle/>
                    <a:p>
                      <a:pPr algn="just" rtl="0" fontAlgn="base"/>
                      <a:r>
                        <a:rPr lang="ro-RO" sz="1000">
                          <a:effectLst/>
                        </a:rPr>
                        <a:t>Secuencia </a:t>
                      </a:r>
                      <a:endParaRPr lang="ro-RO" b="0" i="0">
                        <a:effectLst/>
                      </a:endParaRPr>
                    </a:p>
                  </a:txBody>
                  <a:tcPr/>
                </a:tc>
                <a:extLst>
                  <a:ext uri="{0D108BD9-81ED-4DB2-BD59-A6C34878D82A}">
                    <a16:rowId xmlns:a16="http://schemas.microsoft.com/office/drawing/2014/main" val="4053470146"/>
                  </a:ext>
                </a:extLst>
              </a:tr>
              <a:tr h="190500">
                <a:tc>
                  <a:txBody>
                    <a:bodyPr/>
                    <a:lstStyle/>
                    <a:p>
                      <a:pPr algn="just" rtl="0" fontAlgn="base"/>
                      <a:r>
                        <a:rPr lang="ro-RO" sz="1000">
                          <a:effectLst/>
                        </a:rPr>
                        <a:t>Crea el plan del proyecto </a:t>
                      </a:r>
                      <a:endParaRPr lang="ro-RO" b="0" i="0">
                        <a:effectLst/>
                      </a:endParaRPr>
                    </a:p>
                  </a:txBody>
                  <a:tcPr/>
                </a:tc>
                <a:tc>
                  <a:txBody>
                    <a:bodyPr/>
                    <a:lstStyle/>
                    <a:p>
                      <a:pPr algn="just" rtl="0" fontAlgn="base"/>
                      <a:r>
                        <a:rPr lang="ro-RO" sz="1000">
                          <a:effectLst/>
                        </a:rPr>
                        <a:t>DD/MM/AA </a:t>
                      </a:r>
                      <a:endParaRPr lang="ro-RO" b="0" i="0">
                        <a:effectLst/>
                      </a:endParaRPr>
                    </a:p>
                  </a:txBody>
                  <a:tcPr/>
                </a:tc>
                <a:tc>
                  <a:txBody>
                    <a:bodyPr/>
                    <a:lstStyle/>
                    <a:p>
                      <a:pPr algn="just" rtl="0" fontAlgn="base"/>
                      <a:r>
                        <a:rPr lang="ro-RO" sz="1000">
                          <a:effectLst/>
                        </a:rPr>
                        <a:t>Preparación del proyecto  </a:t>
                      </a:r>
                      <a:endParaRPr lang="ro-RO" b="0" i="0">
                        <a:effectLst/>
                      </a:endParaRPr>
                    </a:p>
                  </a:txBody>
                  <a:tcPr/>
                </a:tc>
                <a:tc>
                  <a:txBody>
                    <a:bodyPr/>
                    <a:lstStyle/>
                    <a:p>
                      <a:pPr algn="just" rtl="0" fontAlgn="base"/>
                      <a:r>
                        <a:rPr lang="ro-RO" sz="1000">
                          <a:effectLst/>
                        </a:rPr>
                        <a:t>Debe ser completada para pasar a la etapa siguiente, ‘Ejecución del Proyecto’. </a:t>
                      </a:r>
                      <a:endParaRPr lang="ro-RO" b="0" i="0">
                        <a:effectLst/>
                      </a:endParaRPr>
                    </a:p>
                  </a:txBody>
                  <a:tcPr/>
                </a:tc>
                <a:extLst>
                  <a:ext uri="{0D108BD9-81ED-4DB2-BD59-A6C34878D82A}">
                    <a16:rowId xmlns:a16="http://schemas.microsoft.com/office/drawing/2014/main" val="4129772801"/>
                  </a:ext>
                </a:extLst>
              </a:tr>
            </a:tbl>
          </a:graphicData>
        </a:graphic>
      </p:graphicFrame>
      <p:sp>
        <p:nvSpPr>
          <p:cNvPr id="6" name="CuadroTexto 5">
            <a:extLst>
              <a:ext uri="{FF2B5EF4-FFF2-40B4-BE49-F238E27FC236}">
                <a16:creationId xmlns:a16="http://schemas.microsoft.com/office/drawing/2014/main" id="{BDD4012B-011A-4083-93FE-742472741BA9}"/>
              </a:ext>
            </a:extLst>
          </p:cNvPr>
          <p:cNvSpPr txBox="1"/>
          <p:nvPr/>
        </p:nvSpPr>
        <p:spPr>
          <a:xfrm>
            <a:off x="1855141" y="521358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algn="just"/>
            <a:endParaRPr lang="en-US" sz="1000">
              <a:solidFill>
                <a:srgbClr val="333333"/>
              </a:solidFill>
              <a:latin typeface="Arial"/>
              <a:cs typeface="Arial"/>
            </a:endParaRPr>
          </a:p>
        </p:txBody>
      </p:sp>
      <p:sp>
        <p:nvSpPr>
          <p:cNvPr id="7" name="Marcador de número de diapositiva 6">
            <a:extLst>
              <a:ext uri="{FF2B5EF4-FFF2-40B4-BE49-F238E27FC236}">
                <a16:creationId xmlns:a16="http://schemas.microsoft.com/office/drawing/2014/main" id="{51E5F67A-DA68-4E10-9A12-0EF5EAA1D910}"/>
              </a:ext>
            </a:extLst>
          </p:cNvPr>
          <p:cNvSpPr>
            <a:spLocks noGrp="1"/>
          </p:cNvSpPr>
          <p:nvPr>
            <p:ph type="sldNum" sz="quarter" idx="12"/>
          </p:nvPr>
        </p:nvSpPr>
        <p:spPr/>
        <p:txBody>
          <a:bodyPr/>
          <a:lstStyle/>
          <a:p>
            <a:fld id="{1F646F3F-274D-499B-ABBE-824EB4ABDC3D}" type="slidenum">
              <a:rPr lang="en-US" smtClean="0"/>
              <a:t>12</a:t>
            </a:fld>
            <a:endParaRPr lang="es-ES"/>
          </a:p>
        </p:txBody>
      </p:sp>
      <p:sp>
        <p:nvSpPr>
          <p:cNvPr id="4" name="Marcador de pie de página 3">
            <a:extLst>
              <a:ext uri="{FF2B5EF4-FFF2-40B4-BE49-F238E27FC236}">
                <a16:creationId xmlns:a16="http://schemas.microsoft.com/office/drawing/2014/main" id="{74B514D0-FAB7-48CC-B5CA-DE6BA08FB984}"/>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761381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65BFC2-BDC8-404D-8A5B-5D18A461B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8692CD0-B857-410A-881C-A1F31FB7F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ED5B2EB-766B-4375-B7B5-6CC8DC83CF46}"/>
              </a:ext>
            </a:extLst>
          </p:cNvPr>
          <p:cNvSpPr>
            <a:spLocks noGrp="1"/>
          </p:cNvSpPr>
          <p:nvPr>
            <p:ph type="ctrTitle"/>
          </p:nvPr>
        </p:nvSpPr>
        <p:spPr>
          <a:xfrm>
            <a:off x="1994547" y="473116"/>
            <a:ext cx="6798833" cy="1051770"/>
          </a:xfrm>
        </p:spPr>
        <p:txBody>
          <a:bodyPr vert="horz" lIns="91440" tIns="45720" rIns="91440" bIns="45720" rtlCol="0">
            <a:normAutofit fontScale="90000"/>
          </a:bodyPr>
          <a:lstStyle/>
          <a:p>
            <a:endParaRPr lang="en-US"/>
          </a:p>
          <a:p>
            <a:r>
              <a:rPr lang="en-US" b="1" dirty="0" err="1">
                <a:ea typeface="+mj-lt"/>
                <a:cs typeface="+mj-lt"/>
              </a:rPr>
              <a:t>Ámbito</a:t>
            </a:r>
            <a:r>
              <a:rPr lang="en-US" b="1" dirty="0">
                <a:ea typeface="+mj-lt"/>
                <a:cs typeface="+mj-lt"/>
              </a:rPr>
              <a:t> de </a:t>
            </a:r>
            <a:r>
              <a:rPr lang="en-US" b="1" dirty="0" err="1">
                <a:ea typeface="+mj-lt"/>
                <a:cs typeface="+mj-lt"/>
              </a:rPr>
              <a:t>gestión</a:t>
            </a:r>
            <a:endParaRPr lang="es-ES" dirty="0" err="1"/>
          </a:p>
        </p:txBody>
      </p:sp>
      <p:sp>
        <p:nvSpPr>
          <p:cNvPr id="4" name="Subtítulo 3">
            <a:extLst>
              <a:ext uri="{FF2B5EF4-FFF2-40B4-BE49-F238E27FC236}">
                <a16:creationId xmlns:a16="http://schemas.microsoft.com/office/drawing/2014/main" id="{485E469E-7969-42CA-BAD9-8DF7F4B441A1}"/>
              </a:ext>
            </a:extLst>
          </p:cNvPr>
          <p:cNvSpPr>
            <a:spLocks noGrp="1"/>
          </p:cNvSpPr>
          <p:nvPr>
            <p:ph type="subTitle" idx="1"/>
          </p:nvPr>
        </p:nvSpPr>
        <p:spPr>
          <a:xfrm>
            <a:off x="2145066" y="2171244"/>
            <a:ext cx="7212758" cy="1883770"/>
          </a:xfrm>
        </p:spPr>
        <p:txBody>
          <a:bodyPr vert="horz" lIns="91440" tIns="45720" rIns="91440" bIns="45720" rtlCol="0" anchor="t">
            <a:normAutofit/>
          </a:bodyPr>
          <a:lstStyle/>
          <a:p>
            <a:pPr algn="just"/>
            <a:r>
              <a:rPr lang="es-ES" i="1" dirty="0">
                <a:ea typeface="+mn-lt"/>
                <a:cs typeface="+mn-lt"/>
              </a:rPr>
              <a:t>Cualquier proyecto, grande o pequeño, es propenso a sufrir cambios de alcance a lo largo de la entrega. Describe cómo afrontarás esos cambios con procesos específicos  </a:t>
            </a:r>
            <a:endParaRPr lang="es-ES" dirty="0">
              <a:ea typeface="+mn-lt"/>
              <a:cs typeface="+mn-lt"/>
            </a:endParaRPr>
          </a:p>
          <a:p>
            <a:endParaRPr lang="es-ES" dirty="0"/>
          </a:p>
        </p:txBody>
      </p:sp>
      <p:graphicFrame>
        <p:nvGraphicFramePr>
          <p:cNvPr id="6" name="Tabla 5">
            <a:extLst>
              <a:ext uri="{FF2B5EF4-FFF2-40B4-BE49-F238E27FC236}">
                <a16:creationId xmlns:a16="http://schemas.microsoft.com/office/drawing/2014/main" id="{A7E296E3-DB92-441F-B15B-CEB93749BB89}"/>
              </a:ext>
            </a:extLst>
          </p:cNvPr>
          <p:cNvGraphicFramePr>
            <a:graphicFrameLocks noGrp="1"/>
          </p:cNvGraphicFramePr>
          <p:nvPr>
            <p:extLst>
              <p:ext uri="{D42A27DB-BD31-4B8C-83A1-F6EECF244321}">
                <p14:modId xmlns:p14="http://schemas.microsoft.com/office/powerpoint/2010/main" val="4185078713"/>
              </p:ext>
            </p:extLst>
          </p:nvPr>
        </p:nvGraphicFramePr>
        <p:xfrm>
          <a:off x="2250722" y="4084508"/>
          <a:ext cx="5715000" cy="94488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1902089059"/>
                    </a:ext>
                  </a:extLst>
                </a:gridCol>
                <a:gridCol w="1428750">
                  <a:extLst>
                    <a:ext uri="{9D8B030D-6E8A-4147-A177-3AD203B41FA5}">
                      <a16:colId xmlns:a16="http://schemas.microsoft.com/office/drawing/2014/main" val="2646947681"/>
                    </a:ext>
                  </a:extLst>
                </a:gridCol>
                <a:gridCol w="1428750">
                  <a:extLst>
                    <a:ext uri="{9D8B030D-6E8A-4147-A177-3AD203B41FA5}">
                      <a16:colId xmlns:a16="http://schemas.microsoft.com/office/drawing/2014/main" val="924119982"/>
                    </a:ext>
                  </a:extLst>
                </a:gridCol>
                <a:gridCol w="1428750">
                  <a:extLst>
                    <a:ext uri="{9D8B030D-6E8A-4147-A177-3AD203B41FA5}">
                      <a16:colId xmlns:a16="http://schemas.microsoft.com/office/drawing/2014/main" val="968901865"/>
                    </a:ext>
                  </a:extLst>
                </a:gridCol>
              </a:tblGrid>
              <a:tr h="190500">
                <a:tc>
                  <a:txBody>
                    <a:bodyPr/>
                    <a:lstStyle/>
                    <a:p>
                      <a:pPr algn="just" rtl="0" fontAlgn="base"/>
                      <a:r>
                        <a:rPr lang="ro-RO" sz="1000" dirty="0" err="1">
                          <a:effectLst/>
                        </a:rPr>
                        <a:t>Representante</a:t>
                      </a:r>
                    </a:p>
                  </a:txBody>
                  <a:tcPr/>
                </a:tc>
                <a:tc>
                  <a:txBody>
                    <a:bodyPr/>
                    <a:lstStyle/>
                    <a:p>
                      <a:pPr lvl="0" algn="just">
                        <a:buNone/>
                      </a:pPr>
                      <a:r>
                        <a:rPr lang="ro-RO" sz="1000" dirty="0" err="1">
                          <a:effectLst/>
                        </a:rPr>
                        <a:t>Funciones</a:t>
                      </a:r>
                      <a:endParaRPr lang="es-ES" dirty="0" err="1"/>
                    </a:p>
                  </a:txBody>
                  <a:tcPr/>
                </a:tc>
                <a:tc>
                  <a:txBody>
                    <a:bodyPr/>
                    <a:lstStyle/>
                    <a:p>
                      <a:pPr lvl="0" algn="just">
                        <a:buNone/>
                      </a:pPr>
                      <a:r>
                        <a:rPr lang="ro-RO" sz="1000" dirty="0" err="1">
                          <a:effectLst/>
                        </a:rPr>
                        <a:t>Responsabilidades</a:t>
                      </a:r>
                      <a:endParaRPr lang="es-ES" dirty="0" err="1"/>
                    </a:p>
                  </a:txBody>
                  <a:tcPr/>
                </a:tc>
                <a:tc>
                  <a:txBody>
                    <a:bodyPr/>
                    <a:lstStyle/>
                    <a:p>
                      <a:pPr lvl="0" algn="just">
                        <a:buNone/>
                      </a:pPr>
                      <a:r>
                        <a:rPr lang="ro-RO" sz="1000" dirty="0">
                          <a:effectLst/>
                        </a:rPr>
                        <a:t>Control y </a:t>
                      </a:r>
                      <a:r>
                        <a:rPr lang="ro-RO" sz="1000" dirty="0" err="1">
                          <a:effectLst/>
                        </a:rPr>
                        <a:t>Verificacion</a:t>
                      </a:r>
                    </a:p>
                  </a:txBody>
                  <a:tcPr/>
                </a:tc>
                <a:extLst>
                  <a:ext uri="{0D108BD9-81ED-4DB2-BD59-A6C34878D82A}">
                    <a16:rowId xmlns:a16="http://schemas.microsoft.com/office/drawing/2014/main" val="1416496970"/>
                  </a:ext>
                </a:extLst>
              </a:tr>
              <a:tr h="190500">
                <a:tc>
                  <a:txBody>
                    <a:bodyPr/>
                    <a:lstStyle/>
                    <a:p>
                      <a:pPr algn="just" rtl="0" fontAlgn="base"/>
                      <a:r>
                        <a:rPr lang="ro-RO" sz="1000" dirty="0" err="1">
                          <a:effectLst/>
                        </a:rPr>
                        <a:t>Area</a:t>
                      </a:r>
                      <a:r>
                        <a:rPr lang="ro-RO" sz="1000" dirty="0">
                          <a:effectLst/>
                        </a:rPr>
                        <a:t> manager</a:t>
                      </a:r>
                    </a:p>
                  </a:txBody>
                  <a:tcPr/>
                </a:tc>
                <a:tc>
                  <a:txBody>
                    <a:bodyPr/>
                    <a:lstStyle/>
                    <a:p>
                      <a:pPr algn="just" rtl="0" fontAlgn="base"/>
                      <a:r>
                        <a:rPr lang="ro-RO" sz="1000" dirty="0" err="1">
                          <a:effectLst/>
                        </a:rPr>
                        <a:t>Programador</a:t>
                      </a:r>
                    </a:p>
                  </a:txBody>
                  <a:tcPr/>
                </a:tc>
                <a:tc>
                  <a:txBody>
                    <a:bodyPr/>
                    <a:lstStyle/>
                    <a:p>
                      <a:pPr algn="just" rtl="0" fontAlgn="base"/>
                      <a:r>
                        <a:rPr lang="ro-RO" sz="1000" dirty="0" err="1">
                          <a:effectLst/>
                        </a:rPr>
                        <a:t>Seguimiento</a:t>
                      </a:r>
                      <a:r>
                        <a:rPr lang="ro-RO" sz="1000" dirty="0">
                          <a:effectLst/>
                        </a:rPr>
                        <a:t> </a:t>
                      </a:r>
                      <a:r>
                        <a:rPr lang="ro-RO" sz="1000" dirty="0" err="1">
                          <a:effectLst/>
                        </a:rPr>
                        <a:t>proceso</a:t>
                      </a:r>
                      <a:r>
                        <a:rPr lang="ro-RO" sz="1000" dirty="0">
                          <a:effectLst/>
                        </a:rPr>
                        <a:t> de </a:t>
                      </a:r>
                      <a:r>
                        <a:rPr lang="ro-RO" sz="1000" dirty="0" err="1">
                          <a:effectLst/>
                        </a:rPr>
                        <a:t>funcionalidad</a:t>
                      </a:r>
                      <a:r>
                        <a:rPr lang="ro-RO" sz="1000" dirty="0">
                          <a:effectLst/>
                        </a:rPr>
                        <a:t> </a:t>
                      </a:r>
                    </a:p>
                  </a:txBody>
                  <a:tcPr/>
                </a:tc>
                <a:tc>
                  <a:txBody>
                    <a:bodyPr/>
                    <a:lstStyle/>
                    <a:p>
                      <a:pPr algn="just" rtl="0" fontAlgn="base"/>
                      <a:r>
                        <a:rPr lang="ro-RO" sz="1000" dirty="0" err="1">
                          <a:effectLst/>
                        </a:rPr>
                        <a:t>testing</a:t>
                      </a:r>
                    </a:p>
                  </a:txBody>
                  <a:tcPr/>
                </a:tc>
                <a:extLst>
                  <a:ext uri="{0D108BD9-81ED-4DB2-BD59-A6C34878D82A}">
                    <a16:rowId xmlns:a16="http://schemas.microsoft.com/office/drawing/2014/main" val="1693609370"/>
                  </a:ext>
                </a:extLst>
              </a:tr>
            </a:tbl>
          </a:graphicData>
        </a:graphic>
      </p:graphicFrame>
      <p:sp>
        <p:nvSpPr>
          <p:cNvPr id="7" name="CuadroTexto 6">
            <a:extLst>
              <a:ext uri="{FF2B5EF4-FFF2-40B4-BE49-F238E27FC236}">
                <a16:creationId xmlns:a16="http://schemas.microsoft.com/office/drawing/2014/main" id="{21AF81C6-5A23-4421-B563-9F9AFC3780A2}"/>
              </a:ext>
            </a:extLst>
          </p:cNvPr>
          <p:cNvSpPr txBox="1"/>
          <p:nvPr/>
        </p:nvSpPr>
        <p:spPr>
          <a:xfrm>
            <a:off x="3501437" y="535469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algn="just"/>
            <a:endParaRPr lang="en-US" sz="1000">
              <a:solidFill>
                <a:srgbClr val="333333"/>
              </a:solidFill>
              <a:latin typeface="Arial"/>
              <a:cs typeface="Arial"/>
            </a:endParaRPr>
          </a:p>
        </p:txBody>
      </p:sp>
    </p:spTree>
    <p:extLst>
      <p:ext uri="{BB962C8B-B14F-4D97-AF65-F5344CB8AC3E}">
        <p14:creationId xmlns:p14="http://schemas.microsoft.com/office/powerpoint/2010/main" val="78987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664AA-38B9-4B2B-8209-74051A3F1A98}"/>
              </a:ext>
            </a:extLst>
          </p:cNvPr>
          <p:cNvSpPr>
            <a:spLocks noGrp="1"/>
          </p:cNvSpPr>
          <p:nvPr>
            <p:ph type="title"/>
          </p:nvPr>
        </p:nvSpPr>
        <p:spPr>
          <a:xfrm>
            <a:off x="527981" y="284969"/>
            <a:ext cx="10969752" cy="1293141"/>
          </a:xfrm>
        </p:spPr>
        <p:txBody>
          <a:bodyPr vert="horz" lIns="91440" tIns="45720" rIns="91440" bIns="45720" rtlCol="0" anchor="b">
            <a:normAutofit/>
          </a:bodyPr>
          <a:lstStyle/>
          <a:p>
            <a:r>
              <a:rPr lang="en-US" b="1" dirty="0">
                <a:ea typeface="+mj-lt"/>
                <a:cs typeface="+mj-lt"/>
              </a:rPr>
              <a:t>Seguro de </a:t>
            </a:r>
            <a:r>
              <a:rPr lang="en-US" b="1" dirty="0" err="1">
                <a:ea typeface="+mj-lt"/>
                <a:cs typeface="+mj-lt"/>
              </a:rPr>
              <a:t>calidad</a:t>
            </a:r>
            <a:endParaRPr lang="es-ES" dirty="0" err="1"/>
          </a:p>
        </p:txBody>
      </p:sp>
      <p:sp>
        <p:nvSpPr>
          <p:cNvPr id="4" name="Marcador de texto 3">
            <a:extLst>
              <a:ext uri="{FF2B5EF4-FFF2-40B4-BE49-F238E27FC236}">
                <a16:creationId xmlns:a16="http://schemas.microsoft.com/office/drawing/2014/main" id="{83588964-F679-4D65-9651-FDDA1AD4EC48}"/>
              </a:ext>
            </a:extLst>
          </p:cNvPr>
          <p:cNvSpPr>
            <a:spLocks noGrp="1"/>
          </p:cNvSpPr>
          <p:nvPr>
            <p:ph type="body" idx="1"/>
          </p:nvPr>
        </p:nvSpPr>
        <p:spPr>
          <a:xfrm>
            <a:off x="584426" y="1889022"/>
            <a:ext cx="10969752" cy="1547740"/>
          </a:xfrm>
        </p:spPr>
        <p:txBody>
          <a:bodyPr vert="horz" lIns="91440" tIns="45720" rIns="91440" bIns="45720" rtlCol="0" anchor="t">
            <a:normAutofit/>
          </a:bodyPr>
          <a:lstStyle/>
          <a:p>
            <a:pPr algn="just"/>
            <a:r>
              <a:rPr lang="es-ES" i="1" dirty="0">
                <a:ea typeface="+mn-lt"/>
                <a:cs typeface="+mn-lt"/>
              </a:rPr>
              <a:t>Define cómo gestionarás la calidad para garantizar la de todos los entregables. Esto debe incluir un proceso claro, así como funciones, responsabilidades y mecanismos para medirla y controlarla. </a:t>
            </a:r>
            <a:endParaRPr lang="es-ES" i="1" dirty="0"/>
          </a:p>
        </p:txBody>
      </p:sp>
      <p:sp>
        <p:nvSpPr>
          <p:cNvPr id="7" name="CuadroTexto 6">
            <a:extLst>
              <a:ext uri="{FF2B5EF4-FFF2-40B4-BE49-F238E27FC236}">
                <a16:creationId xmlns:a16="http://schemas.microsoft.com/office/drawing/2014/main" id="{5EB2CAD0-6162-424A-9669-E03DA46697BD}"/>
              </a:ext>
            </a:extLst>
          </p:cNvPr>
          <p:cNvSpPr txBox="1"/>
          <p:nvPr/>
        </p:nvSpPr>
        <p:spPr>
          <a:xfrm>
            <a:off x="2682993" y="460210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000">
              <a:solidFill>
                <a:srgbClr val="333333"/>
              </a:solidFill>
              <a:latin typeface="Arial"/>
              <a:cs typeface="Arial"/>
            </a:endParaRPr>
          </a:p>
          <a:p>
            <a:endParaRPr lang="en-US"/>
          </a:p>
        </p:txBody>
      </p:sp>
      <p:graphicFrame>
        <p:nvGraphicFramePr>
          <p:cNvPr id="11" name="Tabla 10">
            <a:extLst>
              <a:ext uri="{FF2B5EF4-FFF2-40B4-BE49-F238E27FC236}">
                <a16:creationId xmlns:a16="http://schemas.microsoft.com/office/drawing/2014/main" id="{CFCCA6D5-549D-46BB-B0D9-ABB036C4E772}"/>
              </a:ext>
            </a:extLst>
          </p:cNvPr>
          <p:cNvGraphicFramePr>
            <a:graphicFrameLocks noGrp="1"/>
          </p:cNvGraphicFramePr>
          <p:nvPr>
            <p:extLst>
              <p:ext uri="{D42A27DB-BD31-4B8C-83A1-F6EECF244321}">
                <p14:modId xmlns:p14="http://schemas.microsoft.com/office/powerpoint/2010/main" val="1825277009"/>
              </p:ext>
            </p:extLst>
          </p:nvPr>
        </p:nvGraphicFramePr>
        <p:xfrm>
          <a:off x="263407" y="3809999"/>
          <a:ext cx="5715000" cy="2176574"/>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1571271246"/>
                    </a:ext>
                  </a:extLst>
                </a:gridCol>
                <a:gridCol w="1428750">
                  <a:extLst>
                    <a:ext uri="{9D8B030D-6E8A-4147-A177-3AD203B41FA5}">
                      <a16:colId xmlns:a16="http://schemas.microsoft.com/office/drawing/2014/main" val="198500716"/>
                    </a:ext>
                  </a:extLst>
                </a:gridCol>
                <a:gridCol w="1428750">
                  <a:extLst>
                    <a:ext uri="{9D8B030D-6E8A-4147-A177-3AD203B41FA5}">
                      <a16:colId xmlns:a16="http://schemas.microsoft.com/office/drawing/2014/main" val="2548604766"/>
                    </a:ext>
                  </a:extLst>
                </a:gridCol>
                <a:gridCol w="1428750">
                  <a:extLst>
                    <a:ext uri="{9D8B030D-6E8A-4147-A177-3AD203B41FA5}">
                      <a16:colId xmlns:a16="http://schemas.microsoft.com/office/drawing/2014/main" val="2602638782"/>
                    </a:ext>
                  </a:extLst>
                </a:gridCol>
              </a:tblGrid>
              <a:tr h="258778">
                <a:tc>
                  <a:txBody>
                    <a:bodyPr/>
                    <a:lstStyle/>
                    <a:p>
                      <a:pPr algn="just" rtl="0" fontAlgn="base"/>
                      <a:r>
                        <a:rPr lang="ro-RO" sz="1000" dirty="0" err="1">
                          <a:effectLst/>
                        </a:rPr>
                        <a:t>Check</a:t>
                      </a:r>
                      <a:r>
                        <a:rPr lang="ro-RO" sz="1000" dirty="0">
                          <a:effectLst/>
                        </a:rPr>
                        <a:t> </a:t>
                      </a:r>
                      <a:r>
                        <a:rPr lang="ro-RO" sz="1000" dirty="0" err="1">
                          <a:effectLst/>
                        </a:rPr>
                        <a:t>Calidad</a:t>
                      </a:r>
                      <a:endParaRPr lang="ro-RO" b="0" i="0" dirty="0" err="1">
                        <a:effectLst/>
                      </a:endParaRPr>
                    </a:p>
                  </a:txBody>
                  <a:tcPr/>
                </a:tc>
                <a:tc>
                  <a:txBody>
                    <a:bodyPr/>
                    <a:lstStyle/>
                    <a:p>
                      <a:pPr algn="just" rtl="0" fontAlgn="base"/>
                      <a:r>
                        <a:rPr lang="ro-RO" sz="1000" dirty="0" err="1">
                          <a:effectLst/>
                        </a:rPr>
                        <a:t>funciones</a:t>
                      </a:r>
                    </a:p>
                  </a:txBody>
                  <a:tcPr/>
                </a:tc>
                <a:tc>
                  <a:txBody>
                    <a:bodyPr/>
                    <a:lstStyle/>
                    <a:p>
                      <a:pPr algn="just" rtl="0" fontAlgn="base"/>
                      <a:r>
                        <a:rPr lang="ro-RO" sz="1000" dirty="0" err="1">
                          <a:effectLst/>
                        </a:rPr>
                        <a:t>Responsabilidad</a:t>
                      </a:r>
                    </a:p>
                  </a:txBody>
                  <a:tcPr/>
                </a:tc>
                <a:tc>
                  <a:txBody>
                    <a:bodyPr/>
                    <a:lstStyle/>
                    <a:p>
                      <a:pPr algn="just" rtl="0" fontAlgn="base"/>
                      <a:r>
                        <a:rPr lang="ro-RO" sz="1000" dirty="0" err="1">
                          <a:effectLst/>
                        </a:rPr>
                        <a:t>Mediciones</a:t>
                      </a:r>
                      <a:r>
                        <a:rPr lang="ro-RO" sz="1000" dirty="0">
                          <a:effectLst/>
                        </a:rPr>
                        <a:t> y </a:t>
                      </a:r>
                      <a:r>
                        <a:rPr lang="ro-RO" sz="1000" dirty="0" err="1">
                          <a:effectLst/>
                        </a:rPr>
                        <a:t>controles</a:t>
                      </a:r>
                    </a:p>
                  </a:txBody>
                  <a:tcPr/>
                </a:tc>
                <a:extLst>
                  <a:ext uri="{0D108BD9-81ED-4DB2-BD59-A6C34878D82A}">
                    <a16:rowId xmlns:a16="http://schemas.microsoft.com/office/drawing/2014/main" val="3906006293"/>
                  </a:ext>
                </a:extLst>
              </a:tr>
              <a:tr h="905727">
                <a:tc>
                  <a:txBody>
                    <a:bodyPr/>
                    <a:lstStyle/>
                    <a:p>
                      <a:pPr lvl="0" algn="just">
                        <a:buNone/>
                      </a:pPr>
                      <a:r>
                        <a:rPr lang="ro-RO" sz="1000" dirty="0" err="1">
                          <a:effectLst/>
                        </a:rPr>
                        <a:t>Revision</a:t>
                      </a:r>
                      <a:r>
                        <a:rPr lang="ro-RO" sz="1000" dirty="0">
                          <a:effectLst/>
                        </a:rPr>
                        <a:t> y </a:t>
                      </a:r>
                      <a:r>
                        <a:rPr lang="ro-RO" sz="1000" dirty="0" err="1">
                          <a:effectLst/>
                        </a:rPr>
                        <a:t>Segumiento</a:t>
                      </a:r>
                      <a:endParaRPr lang="es-ES" dirty="0" err="1"/>
                    </a:p>
                  </a:txBody>
                  <a:tcPr/>
                </a:tc>
                <a:tc>
                  <a:txBody>
                    <a:bodyPr/>
                    <a:lstStyle/>
                    <a:p>
                      <a:pPr algn="just" rtl="0" fontAlgn="base"/>
                      <a:endParaRPr lang="ro-RO" sz="1000" dirty="0">
                        <a:effectLst/>
                      </a:endParaRPr>
                    </a:p>
                  </a:txBody>
                  <a:tcPr/>
                </a:tc>
                <a:tc>
                  <a:txBody>
                    <a:bodyPr/>
                    <a:lstStyle/>
                    <a:p>
                      <a:pPr algn="just" rtl="0" fontAlgn="base"/>
                      <a:r>
                        <a:rPr lang="ro-RO" sz="1000" dirty="0" err="1">
                          <a:effectLst/>
                        </a:rPr>
                        <a:t>Programador</a:t>
                      </a:r>
                      <a:endParaRPr lang="ro-RO" b="0" i="0" dirty="0" err="1">
                        <a:effectLst/>
                      </a:endParaRPr>
                    </a:p>
                  </a:txBody>
                  <a:tcPr/>
                </a:tc>
                <a:tc>
                  <a:txBody>
                    <a:bodyPr/>
                    <a:lstStyle/>
                    <a:p>
                      <a:pPr algn="just" rtl="0" fontAlgn="base"/>
                      <a:r>
                        <a:rPr lang="ro-RO" sz="1000" dirty="0" err="1">
                          <a:effectLst/>
                        </a:rPr>
                        <a:t>Testing</a:t>
                      </a:r>
                      <a:r>
                        <a:rPr lang="ro-RO" sz="1000" dirty="0">
                          <a:effectLst/>
                        </a:rPr>
                        <a:t>   </a:t>
                      </a:r>
                      <a:endParaRPr lang="ro-RO" b="0" i="0">
                        <a:effectLst/>
                      </a:endParaRPr>
                    </a:p>
                  </a:txBody>
                  <a:tcPr/>
                </a:tc>
                <a:extLst>
                  <a:ext uri="{0D108BD9-81ED-4DB2-BD59-A6C34878D82A}">
                    <a16:rowId xmlns:a16="http://schemas.microsoft.com/office/drawing/2014/main" val="3681254683"/>
                  </a:ext>
                </a:extLst>
              </a:tr>
              <a:tr h="447887">
                <a:tc>
                  <a:txBody>
                    <a:bodyPr/>
                    <a:lstStyle/>
                    <a:p>
                      <a:pPr algn="just" rtl="0" fontAlgn="base"/>
                      <a:r>
                        <a:rPr lang="ro-RO" sz="1100" dirty="0" err="1">
                          <a:effectLst/>
                        </a:rPr>
                        <a:t>Analisis</a:t>
                      </a:r>
                      <a:r>
                        <a:rPr lang="ro-RO" sz="1100" dirty="0">
                          <a:effectLst/>
                        </a:rPr>
                        <a:t> </a:t>
                      </a:r>
                      <a:r>
                        <a:rPr lang="ro-RO" sz="1100" dirty="0" err="1">
                          <a:effectLst/>
                        </a:rPr>
                        <a:t>del</a:t>
                      </a:r>
                      <a:r>
                        <a:rPr lang="ro-RO" sz="1100" dirty="0">
                          <a:effectLst/>
                        </a:rPr>
                        <a:t> </a:t>
                      </a:r>
                      <a:r>
                        <a:rPr lang="ro-RO" sz="1100" dirty="0" err="1">
                          <a:effectLst/>
                        </a:rPr>
                        <a:t>diseño</a:t>
                      </a:r>
                    </a:p>
                  </a:txBody>
                  <a:tcPr/>
                </a:tc>
                <a:tc>
                  <a:txBody>
                    <a:bodyPr/>
                    <a:lstStyle/>
                    <a:p>
                      <a:pPr algn="just" rtl="0" fontAlgn="base"/>
                      <a:endParaRPr lang="ro-RO" b="0" i="0">
                        <a:effectLst/>
                      </a:endParaRPr>
                    </a:p>
                  </a:txBody>
                  <a:tcPr/>
                </a:tc>
                <a:tc>
                  <a:txBody>
                    <a:bodyPr/>
                    <a:lstStyle/>
                    <a:p>
                      <a:pPr algn="just" rtl="0" fontAlgn="base"/>
                      <a:r>
                        <a:rPr lang="ro-RO" sz="1100" dirty="0" err="1">
                          <a:effectLst/>
                        </a:rPr>
                        <a:t>Departamento</a:t>
                      </a:r>
                    </a:p>
                  </a:txBody>
                  <a:tcPr/>
                </a:tc>
                <a:tc>
                  <a:txBody>
                    <a:bodyPr/>
                    <a:lstStyle/>
                    <a:p>
                      <a:pPr algn="just" rtl="0" fontAlgn="base"/>
                      <a:r>
                        <a:rPr lang="ro-RO" sz="1100" dirty="0" err="1">
                          <a:effectLst/>
                        </a:rPr>
                        <a:t>Checking</a:t>
                      </a:r>
                      <a:r>
                        <a:rPr lang="ro-RO" sz="1100" dirty="0">
                          <a:effectLst/>
                        </a:rPr>
                        <a:t> </a:t>
                      </a:r>
                      <a:r>
                        <a:rPr lang="ro-RO" sz="1100" dirty="0" err="1">
                          <a:effectLst/>
                        </a:rPr>
                        <a:t>interno</a:t>
                      </a:r>
                    </a:p>
                  </a:txBody>
                  <a:tcPr/>
                </a:tc>
                <a:extLst>
                  <a:ext uri="{0D108BD9-81ED-4DB2-BD59-A6C34878D82A}">
                    <a16:rowId xmlns:a16="http://schemas.microsoft.com/office/drawing/2014/main" val="2793978175"/>
                  </a:ext>
                </a:extLst>
              </a:tr>
              <a:tr h="278685">
                <a:tc>
                  <a:txBody>
                    <a:bodyPr/>
                    <a:lstStyle/>
                    <a:p>
                      <a:pPr algn="just" rtl="0" fontAlgn="base"/>
                      <a:r>
                        <a:rPr lang="ro-RO" sz="1100" dirty="0" err="1">
                          <a:effectLst/>
                        </a:rPr>
                        <a:t>Pruebas</a:t>
                      </a:r>
                      <a:r>
                        <a:rPr lang="ro-RO" sz="1100" dirty="0">
                          <a:effectLst/>
                        </a:rPr>
                        <a:t> </a:t>
                      </a:r>
                      <a:r>
                        <a:rPr lang="ro-RO" sz="1100" dirty="0" err="1">
                          <a:effectLst/>
                        </a:rPr>
                        <a:t>del</a:t>
                      </a:r>
                      <a:r>
                        <a:rPr lang="ro-RO" sz="1100" dirty="0">
                          <a:effectLst/>
                        </a:rPr>
                        <a:t> </a:t>
                      </a:r>
                      <a:r>
                        <a:rPr lang="ro-RO" sz="1100" dirty="0" err="1">
                          <a:effectLst/>
                        </a:rPr>
                        <a:t>producto</a:t>
                      </a:r>
                    </a:p>
                  </a:txBody>
                  <a:tcPr/>
                </a:tc>
                <a:tc>
                  <a:txBody>
                    <a:bodyPr/>
                    <a:lstStyle/>
                    <a:p>
                      <a:pPr algn="just" rtl="0" fontAlgn="base"/>
                      <a:endParaRPr lang="ro-RO" sz="1100" dirty="0">
                        <a:effectLst/>
                      </a:endParaRPr>
                    </a:p>
                  </a:txBody>
                  <a:tcPr/>
                </a:tc>
                <a:tc>
                  <a:txBody>
                    <a:bodyPr/>
                    <a:lstStyle/>
                    <a:p>
                      <a:pPr algn="just" rtl="0" fontAlgn="base"/>
                      <a:r>
                        <a:rPr lang="ro-RO" sz="1100" dirty="0" err="1">
                          <a:effectLst/>
                        </a:rPr>
                        <a:t>Jefe</a:t>
                      </a:r>
                      <a:r>
                        <a:rPr lang="ro-RO" sz="1100" dirty="0">
                          <a:effectLst/>
                        </a:rPr>
                        <a:t> </a:t>
                      </a:r>
                      <a:r>
                        <a:rPr lang="ro-RO" sz="1100" dirty="0" err="1">
                          <a:effectLst/>
                        </a:rPr>
                        <a:t>proyecto</a:t>
                      </a:r>
                    </a:p>
                  </a:txBody>
                  <a:tcPr/>
                </a:tc>
                <a:tc>
                  <a:txBody>
                    <a:bodyPr/>
                    <a:lstStyle/>
                    <a:p>
                      <a:pPr algn="just" rtl="0" fontAlgn="base"/>
                      <a:r>
                        <a:rPr lang="ro-RO" sz="1100" dirty="0" err="1">
                          <a:effectLst/>
                        </a:rPr>
                        <a:t>Stress</a:t>
                      </a:r>
                    </a:p>
                  </a:txBody>
                  <a:tcPr/>
                </a:tc>
                <a:extLst>
                  <a:ext uri="{0D108BD9-81ED-4DB2-BD59-A6C34878D82A}">
                    <a16:rowId xmlns:a16="http://schemas.microsoft.com/office/drawing/2014/main" val="3809074667"/>
                  </a:ext>
                </a:extLst>
              </a:tr>
            </a:tbl>
          </a:graphicData>
        </a:graphic>
      </p:graphicFrame>
      <p:sp>
        <p:nvSpPr>
          <p:cNvPr id="5" name="Marcador de número de diapositiva 4">
            <a:extLst>
              <a:ext uri="{FF2B5EF4-FFF2-40B4-BE49-F238E27FC236}">
                <a16:creationId xmlns:a16="http://schemas.microsoft.com/office/drawing/2014/main" id="{996225AC-05D5-46E3-95F6-4293667929B3}"/>
              </a:ext>
            </a:extLst>
          </p:cNvPr>
          <p:cNvSpPr>
            <a:spLocks noGrp="1"/>
          </p:cNvSpPr>
          <p:nvPr>
            <p:ph type="sldNum" sz="quarter" idx="12"/>
          </p:nvPr>
        </p:nvSpPr>
        <p:spPr/>
        <p:txBody>
          <a:bodyPr/>
          <a:lstStyle/>
          <a:p>
            <a:fld id="{1F646F3F-274D-499B-ABBE-824EB4ABDC3D}" type="slidenum">
              <a:rPr lang="en-US" smtClean="0"/>
              <a:t>14</a:t>
            </a:fld>
            <a:endParaRPr lang="es-ES"/>
          </a:p>
        </p:txBody>
      </p:sp>
      <p:sp>
        <p:nvSpPr>
          <p:cNvPr id="3" name="Marcador de pie de página 2">
            <a:extLst>
              <a:ext uri="{FF2B5EF4-FFF2-40B4-BE49-F238E27FC236}">
                <a16:creationId xmlns:a16="http://schemas.microsoft.com/office/drawing/2014/main" id="{7785E8B2-8064-427B-BBDF-DC7538B72B59}"/>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69956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A892-10DB-4D8F-8589-C84BC5328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2946"/>
            <a:ext cx="6721522" cy="6785055"/>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B0BEE23-6CAE-44D8-9A70-FD68B0B6F577}"/>
              </a:ext>
            </a:extLst>
          </p:cNvPr>
          <p:cNvSpPr>
            <a:spLocks noGrp="1"/>
          </p:cNvSpPr>
          <p:nvPr>
            <p:ph type="title"/>
          </p:nvPr>
        </p:nvSpPr>
        <p:spPr>
          <a:xfrm>
            <a:off x="725537" y="115635"/>
            <a:ext cx="10969752" cy="684882"/>
          </a:xfrm>
        </p:spPr>
        <p:txBody>
          <a:bodyPr vert="horz" lIns="91440" tIns="45720" rIns="91440" bIns="45720" rtlCol="0" anchor="b">
            <a:normAutofit fontScale="90000"/>
          </a:bodyPr>
          <a:lstStyle/>
          <a:p>
            <a:r>
              <a:rPr lang="en-US" b="1" dirty="0" err="1">
                <a:ea typeface="+mj-lt"/>
                <a:cs typeface="+mj-lt"/>
              </a:rPr>
              <a:t>Presupuesto</a:t>
            </a:r>
            <a:r>
              <a:rPr lang="en-US" b="1" dirty="0">
                <a:ea typeface="+mj-lt"/>
                <a:cs typeface="+mj-lt"/>
              </a:rPr>
              <a:t> y </a:t>
            </a:r>
            <a:r>
              <a:rPr lang="en-US" b="1" dirty="0" err="1">
                <a:ea typeface="+mj-lt"/>
                <a:cs typeface="+mj-lt"/>
              </a:rPr>
              <a:t>recursos</a:t>
            </a:r>
            <a:endParaRPr lang="es-ES" dirty="0" err="1"/>
          </a:p>
        </p:txBody>
      </p:sp>
      <p:sp>
        <p:nvSpPr>
          <p:cNvPr id="3" name="Marcador de texto 2">
            <a:extLst>
              <a:ext uri="{FF2B5EF4-FFF2-40B4-BE49-F238E27FC236}">
                <a16:creationId xmlns:a16="http://schemas.microsoft.com/office/drawing/2014/main" id="{9FEA2447-B739-47E9-8F37-A57F291A6902}"/>
              </a:ext>
            </a:extLst>
          </p:cNvPr>
          <p:cNvSpPr>
            <a:spLocks noGrp="1"/>
          </p:cNvSpPr>
          <p:nvPr>
            <p:ph type="body" idx="1"/>
          </p:nvPr>
        </p:nvSpPr>
        <p:spPr>
          <a:xfrm>
            <a:off x="1722722" y="1860799"/>
            <a:ext cx="6764641" cy="4836972"/>
          </a:xfrm>
        </p:spPr>
        <p:txBody>
          <a:bodyPr vert="horz" lIns="91440" tIns="45720" rIns="91440" bIns="45720" rtlCol="0" anchor="t">
            <a:normAutofit/>
          </a:bodyPr>
          <a:lstStyle/>
          <a:p>
            <a:pPr algn="just"/>
            <a:r>
              <a:rPr lang="en-US" b="1" i="1" dirty="0">
                <a:ea typeface="+mn-lt"/>
                <a:cs typeface="+mn-lt"/>
              </a:rPr>
              <a:t>Tomar nota de los </a:t>
            </a:r>
            <a:r>
              <a:rPr lang="en-US" b="1" i="1" dirty="0" err="1">
                <a:ea typeface="+mn-lt"/>
                <a:cs typeface="+mn-lt"/>
              </a:rPr>
              <a:t>presupuestos</a:t>
            </a:r>
            <a:r>
              <a:rPr lang="en-US" b="1" i="1" dirty="0">
                <a:ea typeface="+mn-lt"/>
                <a:cs typeface="+mn-lt"/>
              </a:rPr>
              <a:t> y </a:t>
            </a:r>
            <a:r>
              <a:rPr lang="en-US" b="1" i="1" dirty="0" err="1">
                <a:ea typeface="+mn-lt"/>
                <a:cs typeface="+mn-lt"/>
              </a:rPr>
              <a:t>recursos</a:t>
            </a:r>
            <a:r>
              <a:rPr lang="en-US" b="1" i="1" dirty="0">
                <a:ea typeface="+mn-lt"/>
                <a:cs typeface="+mn-lt"/>
              </a:rPr>
              <a:t> que vas a </a:t>
            </a:r>
            <a:r>
              <a:rPr lang="en-US" b="1" i="1" dirty="0" err="1">
                <a:ea typeface="+mn-lt"/>
                <a:cs typeface="+mn-lt"/>
              </a:rPr>
              <a:t>necesitar</a:t>
            </a:r>
            <a:r>
              <a:rPr lang="en-US" b="1" i="1" dirty="0">
                <a:ea typeface="+mn-lt"/>
                <a:cs typeface="+mn-lt"/>
              </a:rPr>
              <a:t> para </a:t>
            </a:r>
            <a:r>
              <a:rPr lang="en-US" b="1" i="1" dirty="0" err="1">
                <a:ea typeface="+mn-lt"/>
                <a:cs typeface="+mn-lt"/>
              </a:rPr>
              <a:t>cada</a:t>
            </a:r>
            <a:r>
              <a:rPr lang="en-US" b="1" i="1" dirty="0">
                <a:ea typeface="+mn-lt"/>
                <a:cs typeface="+mn-lt"/>
              </a:rPr>
              <a:t> </a:t>
            </a:r>
            <a:r>
              <a:rPr lang="en-US" b="1" i="1" dirty="0" err="1">
                <a:ea typeface="+mn-lt"/>
                <a:cs typeface="+mn-lt"/>
              </a:rPr>
              <a:t>compromiso</a:t>
            </a:r>
            <a:r>
              <a:rPr lang="en-US" b="1" i="1" dirty="0">
                <a:ea typeface="+mn-lt"/>
                <a:cs typeface="+mn-lt"/>
              </a:rPr>
              <a:t> o </a:t>
            </a:r>
            <a:r>
              <a:rPr lang="en-US" b="1" i="1" dirty="0" err="1">
                <a:ea typeface="+mn-lt"/>
                <a:cs typeface="+mn-lt"/>
              </a:rPr>
              <a:t>proyecto</a:t>
            </a:r>
            <a:r>
              <a:rPr lang="en-US" b="1" i="1" dirty="0">
                <a:ea typeface="+mn-lt"/>
                <a:cs typeface="+mn-lt"/>
              </a:rPr>
              <a:t>, </a:t>
            </a:r>
            <a:r>
              <a:rPr lang="en-US" b="1" i="1" dirty="0" err="1">
                <a:ea typeface="+mn-lt"/>
                <a:cs typeface="+mn-lt"/>
              </a:rPr>
              <a:t>etapa</a:t>
            </a:r>
            <a:r>
              <a:rPr lang="en-US" b="1" i="1" dirty="0">
                <a:ea typeface="+mn-lt"/>
                <a:cs typeface="+mn-lt"/>
              </a:rPr>
              <a:t> o </a:t>
            </a:r>
            <a:r>
              <a:rPr lang="en-US" b="1" i="1" dirty="0" err="1">
                <a:ea typeface="+mn-lt"/>
                <a:cs typeface="+mn-lt"/>
              </a:rPr>
              <a:t>tarea</a:t>
            </a:r>
            <a:r>
              <a:rPr lang="en-US" b="1" i="1" dirty="0">
                <a:ea typeface="+mn-lt"/>
                <a:cs typeface="+mn-lt"/>
              </a:rPr>
              <a:t>. No </a:t>
            </a:r>
            <a:r>
              <a:rPr lang="en-US" b="1" i="1" dirty="0" err="1">
                <a:ea typeface="+mn-lt"/>
                <a:cs typeface="+mn-lt"/>
              </a:rPr>
              <a:t>te</a:t>
            </a:r>
            <a:r>
              <a:rPr lang="en-US" b="1" i="1" dirty="0">
                <a:ea typeface="+mn-lt"/>
                <a:cs typeface="+mn-lt"/>
              </a:rPr>
              <a:t> </a:t>
            </a:r>
            <a:r>
              <a:rPr lang="en-US" b="1" i="1" dirty="0" err="1">
                <a:ea typeface="+mn-lt"/>
                <a:cs typeface="+mn-lt"/>
              </a:rPr>
              <a:t>preocupes</a:t>
            </a:r>
            <a:r>
              <a:rPr lang="en-US" b="1" i="1" dirty="0">
                <a:ea typeface="+mn-lt"/>
                <a:cs typeface="+mn-lt"/>
              </a:rPr>
              <a:t> </a:t>
            </a:r>
            <a:r>
              <a:rPr lang="en-US" b="1" i="1" dirty="0" err="1">
                <a:ea typeface="+mn-lt"/>
                <a:cs typeface="+mn-lt"/>
              </a:rPr>
              <a:t>si</a:t>
            </a:r>
            <a:r>
              <a:rPr lang="en-US" b="1" i="1" dirty="0">
                <a:ea typeface="+mn-lt"/>
                <a:cs typeface="+mn-lt"/>
              </a:rPr>
              <a:t> no </a:t>
            </a:r>
            <a:r>
              <a:rPr lang="en-US" b="1" i="1" dirty="0" err="1">
                <a:ea typeface="+mn-lt"/>
                <a:cs typeface="+mn-lt"/>
              </a:rPr>
              <a:t>puedes</a:t>
            </a:r>
            <a:r>
              <a:rPr lang="en-US" b="1" i="1" dirty="0">
                <a:ea typeface="+mn-lt"/>
                <a:cs typeface="+mn-lt"/>
              </a:rPr>
              <a:t> </a:t>
            </a:r>
            <a:r>
              <a:rPr lang="en-US" b="1" i="1" dirty="0" err="1">
                <a:ea typeface="+mn-lt"/>
                <a:cs typeface="+mn-lt"/>
              </a:rPr>
              <a:t>estimarlo</a:t>
            </a:r>
            <a:r>
              <a:rPr lang="en-US" b="1" i="1" dirty="0">
                <a:ea typeface="+mn-lt"/>
                <a:cs typeface="+mn-lt"/>
              </a:rPr>
              <a:t> </a:t>
            </a:r>
            <a:r>
              <a:rPr lang="en-US" b="1" i="1" dirty="0" err="1">
                <a:ea typeface="+mn-lt"/>
                <a:cs typeface="+mn-lt"/>
              </a:rPr>
              <a:t>perfectamente</a:t>
            </a:r>
            <a:r>
              <a:rPr lang="en-US" b="1" i="1" dirty="0">
                <a:ea typeface="+mn-lt"/>
                <a:cs typeface="+mn-lt"/>
              </a:rPr>
              <a:t> </a:t>
            </a:r>
            <a:r>
              <a:rPr lang="en-US" b="1" i="1" dirty="0" err="1">
                <a:ea typeface="+mn-lt"/>
                <a:cs typeface="+mn-lt"/>
              </a:rPr>
              <a:t>todavía</a:t>
            </a:r>
            <a:r>
              <a:rPr lang="en-US" b="1" i="1" dirty="0">
                <a:ea typeface="+mn-lt"/>
                <a:cs typeface="+mn-lt"/>
              </a:rPr>
              <a:t>. Conforme </a:t>
            </a:r>
            <a:r>
              <a:rPr lang="en-US" b="1" i="1" dirty="0" err="1">
                <a:ea typeface="+mn-lt"/>
                <a:cs typeface="+mn-lt"/>
              </a:rPr>
              <a:t>pase</a:t>
            </a:r>
            <a:r>
              <a:rPr lang="en-US" b="1" i="1" dirty="0">
                <a:ea typeface="+mn-lt"/>
                <a:cs typeface="+mn-lt"/>
              </a:rPr>
              <a:t> </a:t>
            </a:r>
            <a:r>
              <a:rPr lang="en-US" b="1" i="1" dirty="0" err="1">
                <a:ea typeface="+mn-lt"/>
                <a:cs typeface="+mn-lt"/>
              </a:rPr>
              <a:t>el</a:t>
            </a:r>
            <a:r>
              <a:rPr lang="en-US" b="1" i="1" dirty="0">
                <a:ea typeface="+mn-lt"/>
                <a:cs typeface="+mn-lt"/>
              </a:rPr>
              <a:t> </a:t>
            </a:r>
            <a:r>
              <a:rPr lang="en-US" b="1" i="1" dirty="0" err="1">
                <a:ea typeface="+mn-lt"/>
                <a:cs typeface="+mn-lt"/>
              </a:rPr>
              <a:t>tiempo</a:t>
            </a:r>
            <a:r>
              <a:rPr lang="en-US" b="1" i="1" dirty="0">
                <a:ea typeface="+mn-lt"/>
                <a:cs typeface="+mn-lt"/>
              </a:rPr>
              <a:t> y </a:t>
            </a:r>
            <a:r>
              <a:rPr lang="en-US" b="1" i="1" dirty="0" err="1">
                <a:ea typeface="+mn-lt"/>
                <a:cs typeface="+mn-lt"/>
              </a:rPr>
              <a:t>vayas</a:t>
            </a:r>
            <a:r>
              <a:rPr lang="en-US" b="1" i="1" dirty="0">
                <a:ea typeface="+mn-lt"/>
                <a:cs typeface="+mn-lt"/>
              </a:rPr>
              <a:t> </a:t>
            </a:r>
            <a:r>
              <a:rPr lang="en-US" b="1" i="1" dirty="0" err="1">
                <a:ea typeface="+mn-lt"/>
                <a:cs typeface="+mn-lt"/>
              </a:rPr>
              <a:t>encargándote</a:t>
            </a:r>
            <a:r>
              <a:rPr lang="en-US" b="1" i="1" dirty="0">
                <a:ea typeface="+mn-lt"/>
                <a:cs typeface="+mn-lt"/>
              </a:rPr>
              <a:t> de </a:t>
            </a:r>
            <a:r>
              <a:rPr lang="en-US" b="1" i="1" dirty="0" err="1">
                <a:ea typeface="+mn-lt"/>
                <a:cs typeface="+mn-lt"/>
              </a:rPr>
              <a:t>más</a:t>
            </a:r>
            <a:r>
              <a:rPr lang="en-US" b="1" i="1" dirty="0">
                <a:ea typeface="+mn-lt"/>
                <a:cs typeface="+mn-lt"/>
              </a:rPr>
              <a:t> </a:t>
            </a:r>
            <a:r>
              <a:rPr lang="en-US" b="1" i="1" dirty="0" err="1">
                <a:ea typeface="+mn-lt"/>
                <a:cs typeface="+mn-lt"/>
              </a:rPr>
              <a:t>proyectos</a:t>
            </a:r>
            <a:r>
              <a:rPr lang="en-US" b="1" i="1" dirty="0">
                <a:ea typeface="+mn-lt"/>
                <a:cs typeface="+mn-lt"/>
              </a:rPr>
              <a:t>, </a:t>
            </a:r>
            <a:r>
              <a:rPr lang="en-US" b="1" i="1" dirty="0" err="1">
                <a:ea typeface="+mn-lt"/>
                <a:cs typeface="+mn-lt"/>
              </a:rPr>
              <a:t>tu</a:t>
            </a:r>
            <a:r>
              <a:rPr lang="en-US" b="1" i="1" dirty="0">
                <a:ea typeface="+mn-lt"/>
                <a:cs typeface="+mn-lt"/>
              </a:rPr>
              <a:t> </a:t>
            </a:r>
            <a:r>
              <a:rPr lang="en-US" b="1" i="1" dirty="0" err="1">
                <a:ea typeface="+mn-lt"/>
                <a:cs typeface="+mn-lt"/>
              </a:rPr>
              <a:t>experiencia</a:t>
            </a:r>
            <a:r>
              <a:rPr lang="en-US" b="1" i="1" dirty="0">
                <a:ea typeface="+mn-lt"/>
                <a:cs typeface="+mn-lt"/>
              </a:rPr>
              <a:t> </a:t>
            </a:r>
            <a:r>
              <a:rPr lang="en-US" b="1" i="1" dirty="0" err="1">
                <a:ea typeface="+mn-lt"/>
                <a:cs typeface="+mn-lt"/>
              </a:rPr>
              <a:t>te</a:t>
            </a:r>
            <a:r>
              <a:rPr lang="en-US" b="1" i="1" dirty="0">
                <a:ea typeface="+mn-lt"/>
                <a:cs typeface="+mn-lt"/>
              </a:rPr>
              <a:t> </a:t>
            </a:r>
            <a:r>
              <a:rPr lang="en-US" b="1" i="1" dirty="0" err="1">
                <a:ea typeface="+mn-lt"/>
                <a:cs typeface="+mn-lt"/>
              </a:rPr>
              <a:t>permitirá</a:t>
            </a:r>
            <a:r>
              <a:rPr lang="en-US" b="1" i="1" dirty="0">
                <a:ea typeface="+mn-lt"/>
                <a:cs typeface="+mn-lt"/>
              </a:rPr>
              <a:t> </a:t>
            </a:r>
            <a:r>
              <a:rPr lang="en-US" b="1" i="1" dirty="0" err="1">
                <a:ea typeface="+mn-lt"/>
                <a:cs typeface="+mn-lt"/>
              </a:rPr>
              <a:t>hacer</a:t>
            </a:r>
            <a:r>
              <a:rPr lang="en-US" b="1" i="1" dirty="0">
                <a:ea typeface="+mn-lt"/>
                <a:cs typeface="+mn-lt"/>
              </a:rPr>
              <a:t> </a:t>
            </a:r>
            <a:r>
              <a:rPr lang="en-US" b="1" i="1" dirty="0" err="1">
                <a:ea typeface="+mn-lt"/>
                <a:cs typeface="+mn-lt"/>
              </a:rPr>
              <a:t>previsiones</a:t>
            </a:r>
            <a:r>
              <a:rPr lang="en-US" b="1" i="1" dirty="0">
                <a:ea typeface="+mn-lt"/>
                <a:cs typeface="+mn-lt"/>
              </a:rPr>
              <a:t> </a:t>
            </a:r>
            <a:r>
              <a:rPr lang="en-US" b="1" i="1" dirty="0" err="1">
                <a:ea typeface="+mn-lt"/>
                <a:cs typeface="+mn-lt"/>
              </a:rPr>
              <a:t>cada</a:t>
            </a:r>
            <a:r>
              <a:rPr lang="en-US" b="1" i="1" dirty="0">
                <a:ea typeface="+mn-lt"/>
                <a:cs typeface="+mn-lt"/>
              </a:rPr>
              <a:t> </a:t>
            </a:r>
            <a:r>
              <a:rPr lang="en-US" b="1" i="1" dirty="0" err="1">
                <a:ea typeface="+mn-lt"/>
                <a:cs typeface="+mn-lt"/>
              </a:rPr>
              <a:t>vez</a:t>
            </a:r>
            <a:r>
              <a:rPr lang="en-US" b="1" i="1" dirty="0">
                <a:ea typeface="+mn-lt"/>
                <a:cs typeface="+mn-lt"/>
              </a:rPr>
              <a:t> </a:t>
            </a:r>
            <a:r>
              <a:rPr lang="en-US" b="1" i="1" dirty="0" err="1">
                <a:ea typeface="+mn-lt"/>
                <a:cs typeface="+mn-lt"/>
              </a:rPr>
              <a:t>más</a:t>
            </a:r>
            <a:r>
              <a:rPr lang="en-US" b="1" i="1" dirty="0">
                <a:ea typeface="+mn-lt"/>
                <a:cs typeface="+mn-lt"/>
              </a:rPr>
              <a:t> </a:t>
            </a:r>
            <a:r>
              <a:rPr lang="en-US" b="1" i="1" dirty="0" err="1">
                <a:ea typeface="+mn-lt"/>
                <a:cs typeface="+mn-lt"/>
              </a:rPr>
              <a:t>precisas</a:t>
            </a:r>
            <a:r>
              <a:rPr lang="en-US" b="1" i="1" dirty="0">
                <a:ea typeface="+mn-lt"/>
                <a:cs typeface="+mn-lt"/>
              </a:rPr>
              <a:t>. </a:t>
            </a:r>
            <a:endParaRPr lang="en-US" b="1" dirty="0">
              <a:ea typeface="+mn-lt"/>
              <a:cs typeface="+mn-lt"/>
            </a:endParaRPr>
          </a:p>
          <a:p>
            <a:endParaRPr lang="en-US" dirty="0"/>
          </a:p>
        </p:txBody>
      </p:sp>
      <p:graphicFrame>
        <p:nvGraphicFramePr>
          <p:cNvPr id="5" name="Tabla 4">
            <a:extLst>
              <a:ext uri="{FF2B5EF4-FFF2-40B4-BE49-F238E27FC236}">
                <a16:creationId xmlns:a16="http://schemas.microsoft.com/office/drawing/2014/main" id="{418174F9-5B55-4156-A482-7C316066DED3}"/>
              </a:ext>
            </a:extLst>
          </p:cNvPr>
          <p:cNvGraphicFramePr>
            <a:graphicFrameLocks noGrp="1"/>
          </p:cNvGraphicFramePr>
          <p:nvPr>
            <p:extLst>
              <p:ext uri="{D42A27DB-BD31-4B8C-83A1-F6EECF244321}">
                <p14:modId xmlns:p14="http://schemas.microsoft.com/office/powerpoint/2010/main" val="1159792846"/>
              </p:ext>
            </p:extLst>
          </p:nvPr>
        </p:nvGraphicFramePr>
        <p:xfrm>
          <a:off x="764353" y="4494954"/>
          <a:ext cx="5715000" cy="7467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959521248"/>
                    </a:ext>
                  </a:extLst>
                </a:gridCol>
                <a:gridCol w="1905000">
                  <a:extLst>
                    <a:ext uri="{9D8B030D-6E8A-4147-A177-3AD203B41FA5}">
                      <a16:colId xmlns:a16="http://schemas.microsoft.com/office/drawing/2014/main" val="3496068166"/>
                    </a:ext>
                  </a:extLst>
                </a:gridCol>
                <a:gridCol w="1905000">
                  <a:extLst>
                    <a:ext uri="{9D8B030D-6E8A-4147-A177-3AD203B41FA5}">
                      <a16:colId xmlns:a16="http://schemas.microsoft.com/office/drawing/2014/main" val="701457937"/>
                    </a:ext>
                  </a:extLst>
                </a:gridCol>
              </a:tblGrid>
              <a:tr h="190500">
                <a:tc>
                  <a:txBody>
                    <a:bodyPr/>
                    <a:lstStyle/>
                    <a:p>
                      <a:pPr algn="just" rtl="0" fontAlgn="base"/>
                      <a:r>
                        <a:rPr lang="ro-RO" sz="1000" dirty="0" err="1">
                          <a:effectLst/>
                        </a:rPr>
                        <a:t>Recurso</a:t>
                      </a:r>
                      <a:r>
                        <a:rPr lang="ro-RO" sz="1000" dirty="0">
                          <a:effectLst/>
                        </a:rPr>
                        <a:t> </a:t>
                      </a:r>
                      <a:endParaRPr lang="ro-RO" b="0" i="0" dirty="0">
                        <a:effectLst/>
                      </a:endParaRPr>
                    </a:p>
                  </a:txBody>
                  <a:tcPr/>
                </a:tc>
                <a:tc>
                  <a:txBody>
                    <a:bodyPr/>
                    <a:lstStyle/>
                    <a:p>
                      <a:pPr algn="just" rtl="0" fontAlgn="base"/>
                      <a:r>
                        <a:rPr lang="ro-RO" sz="1000" dirty="0">
                          <a:effectLst/>
                        </a:rPr>
                        <a:t>Etapa o tarea  </a:t>
                      </a:r>
                      <a:endParaRPr lang="ro-RO" b="0" i="0" dirty="0">
                        <a:effectLst/>
                      </a:endParaRPr>
                    </a:p>
                  </a:txBody>
                  <a:tcPr/>
                </a:tc>
                <a:tc>
                  <a:txBody>
                    <a:bodyPr/>
                    <a:lstStyle/>
                    <a:p>
                      <a:pPr algn="just" rtl="0" fontAlgn="base"/>
                      <a:r>
                        <a:rPr lang="ro-RO" sz="1000" dirty="0" err="1">
                          <a:effectLst/>
                        </a:rPr>
                        <a:t>Esfuerzo</a:t>
                      </a:r>
                      <a:r>
                        <a:rPr lang="ro-RO" sz="1000" dirty="0">
                          <a:effectLst/>
                        </a:rPr>
                        <a:t> (</a:t>
                      </a:r>
                      <a:r>
                        <a:rPr lang="ro-RO" sz="1000" dirty="0" err="1">
                          <a:effectLst/>
                        </a:rPr>
                        <a:t>tiempo</a:t>
                      </a:r>
                      <a:r>
                        <a:rPr lang="ro-RO" sz="1000" dirty="0">
                          <a:effectLst/>
                        </a:rPr>
                        <a:t> o </a:t>
                      </a:r>
                      <a:r>
                        <a:rPr lang="ro-RO" sz="1000" dirty="0" err="1">
                          <a:effectLst/>
                        </a:rPr>
                        <a:t>gasto</a:t>
                      </a:r>
                      <a:r>
                        <a:rPr lang="ro-RO" sz="1000" dirty="0">
                          <a:effectLst/>
                        </a:rPr>
                        <a:t>) </a:t>
                      </a:r>
                      <a:endParaRPr lang="ro-RO" b="0" i="0" dirty="0">
                        <a:effectLst/>
                      </a:endParaRPr>
                    </a:p>
                  </a:txBody>
                  <a:tcPr/>
                </a:tc>
                <a:extLst>
                  <a:ext uri="{0D108BD9-81ED-4DB2-BD59-A6C34878D82A}">
                    <a16:rowId xmlns:a16="http://schemas.microsoft.com/office/drawing/2014/main" val="2794451068"/>
                  </a:ext>
                </a:extLst>
              </a:tr>
              <a:tr h="190500">
                <a:tc>
                  <a:txBody>
                    <a:bodyPr/>
                    <a:lstStyle/>
                    <a:p>
                      <a:pPr algn="just" rtl="0" fontAlgn="base"/>
                      <a:r>
                        <a:rPr lang="ro-RO" sz="1000" dirty="0" err="1">
                          <a:effectLst/>
                        </a:rPr>
                        <a:t>Diseñador</a:t>
                      </a:r>
                      <a:r>
                        <a:rPr lang="ro-RO" sz="1000" dirty="0">
                          <a:effectLst/>
                        </a:rPr>
                        <a:t> de la web  </a:t>
                      </a:r>
                      <a:endParaRPr lang="ro-RO" b="0" i="0" dirty="0">
                        <a:effectLst/>
                      </a:endParaRPr>
                    </a:p>
                  </a:txBody>
                  <a:tcPr/>
                </a:tc>
                <a:tc>
                  <a:txBody>
                    <a:bodyPr/>
                    <a:lstStyle/>
                    <a:p>
                      <a:pPr algn="just" rtl="0" fontAlgn="base"/>
                      <a:r>
                        <a:rPr lang="ro-RO" sz="1000" dirty="0" err="1">
                          <a:effectLst/>
                        </a:rPr>
                        <a:t>Diseño</a:t>
                      </a:r>
                      <a:r>
                        <a:rPr lang="ro-RO" sz="1000" dirty="0">
                          <a:effectLst/>
                        </a:rPr>
                        <a:t> </a:t>
                      </a:r>
                      <a:r>
                        <a:rPr lang="ro-RO" sz="1000" dirty="0" err="1">
                          <a:effectLst/>
                        </a:rPr>
                        <a:t>visual</a:t>
                      </a:r>
                      <a:r>
                        <a:rPr lang="ro-RO" sz="1000" dirty="0">
                          <a:effectLst/>
                        </a:rPr>
                        <a:t> </a:t>
                      </a:r>
                      <a:endParaRPr lang="ro-RO" b="0" i="0" dirty="0">
                        <a:effectLst/>
                      </a:endParaRPr>
                    </a:p>
                  </a:txBody>
                  <a:tcPr/>
                </a:tc>
                <a:tc>
                  <a:txBody>
                    <a:bodyPr/>
                    <a:lstStyle/>
                    <a:p>
                      <a:pPr algn="just" rtl="0" fontAlgn="base"/>
                      <a:r>
                        <a:rPr lang="ro-RO" sz="1000" dirty="0">
                          <a:effectLst/>
                        </a:rPr>
                        <a:t>5-7 </a:t>
                      </a:r>
                      <a:r>
                        <a:rPr lang="ro-RO" sz="1000" dirty="0" err="1">
                          <a:effectLst/>
                        </a:rPr>
                        <a:t>días</a:t>
                      </a:r>
                      <a:r>
                        <a:rPr lang="ro-RO" sz="1000" dirty="0">
                          <a:effectLst/>
                        </a:rPr>
                        <a:t> </a:t>
                      </a:r>
                      <a:endParaRPr lang="ro-RO" b="0" i="0" dirty="0">
                        <a:effectLst/>
                      </a:endParaRPr>
                    </a:p>
                  </a:txBody>
                  <a:tcPr/>
                </a:tc>
                <a:extLst>
                  <a:ext uri="{0D108BD9-81ED-4DB2-BD59-A6C34878D82A}">
                    <a16:rowId xmlns:a16="http://schemas.microsoft.com/office/drawing/2014/main" val="3835620732"/>
                  </a:ext>
                </a:extLst>
              </a:tr>
              <a:tr h="190500">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extLst>
                  <a:ext uri="{0D108BD9-81ED-4DB2-BD59-A6C34878D82A}">
                    <a16:rowId xmlns:a16="http://schemas.microsoft.com/office/drawing/2014/main" val="1868185944"/>
                  </a:ext>
                </a:extLst>
              </a:tr>
            </a:tbl>
          </a:graphicData>
        </a:graphic>
      </p:graphicFrame>
      <p:sp>
        <p:nvSpPr>
          <p:cNvPr id="6" name="Marcador de número de diapositiva 5">
            <a:extLst>
              <a:ext uri="{FF2B5EF4-FFF2-40B4-BE49-F238E27FC236}">
                <a16:creationId xmlns:a16="http://schemas.microsoft.com/office/drawing/2014/main" id="{FE2074C9-33E2-4F8C-975C-A360B2201787}"/>
              </a:ext>
            </a:extLst>
          </p:cNvPr>
          <p:cNvSpPr>
            <a:spLocks noGrp="1"/>
          </p:cNvSpPr>
          <p:nvPr>
            <p:ph type="sldNum" sz="quarter" idx="12"/>
          </p:nvPr>
        </p:nvSpPr>
        <p:spPr/>
        <p:txBody>
          <a:bodyPr/>
          <a:lstStyle/>
          <a:p>
            <a:fld id="{1F646F3F-274D-499B-ABBE-824EB4ABDC3D}" type="slidenum">
              <a:rPr lang="en-US" smtClean="0"/>
              <a:t>15</a:t>
            </a:fld>
            <a:endParaRPr lang="es-ES"/>
          </a:p>
        </p:txBody>
      </p:sp>
      <p:sp>
        <p:nvSpPr>
          <p:cNvPr id="4" name="Marcador de pie de página 3">
            <a:extLst>
              <a:ext uri="{FF2B5EF4-FFF2-40B4-BE49-F238E27FC236}">
                <a16:creationId xmlns:a16="http://schemas.microsoft.com/office/drawing/2014/main" id="{8FE8D9D2-E41C-4C24-ADBF-67EB43103D3C}"/>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84442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CD18A-8D4D-41DE-92CF-79DC90B4E2A1}"/>
              </a:ext>
            </a:extLst>
          </p:cNvPr>
          <p:cNvSpPr>
            <a:spLocks noGrp="1"/>
          </p:cNvSpPr>
          <p:nvPr>
            <p:ph type="title"/>
          </p:nvPr>
        </p:nvSpPr>
        <p:spPr>
          <a:xfrm>
            <a:off x="612648" y="557784"/>
            <a:ext cx="10969752" cy="785141"/>
          </a:xfrm>
        </p:spPr>
        <p:txBody>
          <a:bodyPr>
            <a:normAutofit fontScale="90000"/>
          </a:bodyPr>
          <a:lstStyle/>
          <a:p>
            <a:r>
              <a:rPr lang="es-ES" b="1" dirty="0">
                <a:ea typeface="+mj-lt"/>
                <a:cs typeface="+mj-lt"/>
              </a:rPr>
              <a:t>Seguimiento del proyecto</a:t>
            </a:r>
            <a:endParaRPr lang="es-ES" dirty="0"/>
          </a:p>
        </p:txBody>
      </p:sp>
      <p:sp>
        <p:nvSpPr>
          <p:cNvPr id="3" name="Marcador de texto 2">
            <a:extLst>
              <a:ext uri="{FF2B5EF4-FFF2-40B4-BE49-F238E27FC236}">
                <a16:creationId xmlns:a16="http://schemas.microsoft.com/office/drawing/2014/main" id="{A5EA6733-43A6-4AAD-9217-5907429771CF}"/>
              </a:ext>
            </a:extLst>
          </p:cNvPr>
          <p:cNvSpPr>
            <a:spLocks noGrp="1"/>
          </p:cNvSpPr>
          <p:nvPr>
            <p:ph type="body" idx="1"/>
          </p:nvPr>
        </p:nvSpPr>
        <p:spPr>
          <a:xfrm>
            <a:off x="170500" y="2462874"/>
            <a:ext cx="10969752" cy="2187443"/>
          </a:xfrm>
        </p:spPr>
        <p:txBody>
          <a:bodyPr vert="horz" lIns="91440" tIns="45720" rIns="91440" bIns="45720" rtlCol="0" anchor="t">
            <a:normAutofit/>
          </a:bodyPr>
          <a:lstStyle/>
          <a:p>
            <a:pPr algn="just"/>
            <a:r>
              <a:rPr lang="es-ES" i="1" dirty="0">
                <a:ea typeface="+mn-lt"/>
                <a:cs typeface="+mn-lt"/>
              </a:rPr>
              <a:t>Determina qué informes y comunicaciones esperas para este proyecto, tales como informes semanales sobre el estado, revisiones regulares y comunicaciones internas y externas. </a:t>
            </a:r>
            <a:endParaRPr lang="es-ES" dirty="0">
              <a:ea typeface="+mn-lt"/>
              <a:cs typeface="+mn-lt"/>
            </a:endParaRPr>
          </a:p>
          <a:p>
            <a:pPr algn="just"/>
            <a:r>
              <a:rPr lang="es-ES" i="1" dirty="0">
                <a:ea typeface="+mn-lt"/>
                <a:cs typeface="+mn-lt"/>
              </a:rPr>
              <a:t> describir estas expectativas: </a:t>
            </a:r>
            <a:endParaRPr lang="es-ES" dirty="0">
              <a:ea typeface="+mn-lt"/>
              <a:cs typeface="+mn-lt"/>
            </a:endParaRPr>
          </a:p>
          <a:p>
            <a:endParaRPr lang="es-ES" dirty="0"/>
          </a:p>
        </p:txBody>
      </p:sp>
      <p:graphicFrame>
        <p:nvGraphicFramePr>
          <p:cNvPr id="5" name="Tabla 4">
            <a:extLst>
              <a:ext uri="{FF2B5EF4-FFF2-40B4-BE49-F238E27FC236}">
                <a16:creationId xmlns:a16="http://schemas.microsoft.com/office/drawing/2014/main" id="{B5D9E29A-CDAC-4390-96AF-ACDE692878C2}"/>
              </a:ext>
            </a:extLst>
          </p:cNvPr>
          <p:cNvGraphicFramePr>
            <a:graphicFrameLocks noGrp="1"/>
          </p:cNvGraphicFramePr>
          <p:nvPr>
            <p:extLst>
              <p:ext uri="{D42A27DB-BD31-4B8C-83A1-F6EECF244321}">
                <p14:modId xmlns:p14="http://schemas.microsoft.com/office/powerpoint/2010/main" val="2825946440"/>
              </p:ext>
            </p:extLst>
          </p:nvPr>
        </p:nvGraphicFramePr>
        <p:xfrm>
          <a:off x="2523537" y="4399939"/>
          <a:ext cx="5715000" cy="89916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567037439"/>
                    </a:ext>
                  </a:extLst>
                </a:gridCol>
                <a:gridCol w="1428750">
                  <a:extLst>
                    <a:ext uri="{9D8B030D-6E8A-4147-A177-3AD203B41FA5}">
                      <a16:colId xmlns:a16="http://schemas.microsoft.com/office/drawing/2014/main" val="4163016777"/>
                    </a:ext>
                  </a:extLst>
                </a:gridCol>
                <a:gridCol w="1428750">
                  <a:extLst>
                    <a:ext uri="{9D8B030D-6E8A-4147-A177-3AD203B41FA5}">
                      <a16:colId xmlns:a16="http://schemas.microsoft.com/office/drawing/2014/main" val="2841559547"/>
                    </a:ext>
                  </a:extLst>
                </a:gridCol>
                <a:gridCol w="1428750">
                  <a:extLst>
                    <a:ext uri="{9D8B030D-6E8A-4147-A177-3AD203B41FA5}">
                      <a16:colId xmlns:a16="http://schemas.microsoft.com/office/drawing/2014/main" val="518947458"/>
                    </a:ext>
                  </a:extLst>
                </a:gridCol>
              </a:tblGrid>
              <a:tr h="190500">
                <a:tc>
                  <a:txBody>
                    <a:bodyPr/>
                    <a:lstStyle/>
                    <a:p>
                      <a:pPr algn="just" rtl="0" fontAlgn="base"/>
                      <a:r>
                        <a:rPr lang="ro-RO" sz="1000">
                          <a:effectLst/>
                        </a:rPr>
                        <a:t>Tipo de comunicación </a:t>
                      </a:r>
                      <a:endParaRPr lang="ro-RO" b="0" i="0">
                        <a:effectLst/>
                      </a:endParaRPr>
                    </a:p>
                  </a:txBody>
                  <a:tcPr/>
                </a:tc>
                <a:tc>
                  <a:txBody>
                    <a:bodyPr/>
                    <a:lstStyle/>
                    <a:p>
                      <a:pPr algn="just" rtl="0" fontAlgn="base"/>
                      <a:r>
                        <a:rPr lang="ro-RO" sz="1000">
                          <a:effectLst/>
                        </a:rPr>
                        <a:t>Calendario </a:t>
                      </a:r>
                      <a:endParaRPr lang="ro-RO" b="0" i="0">
                        <a:effectLst/>
                      </a:endParaRPr>
                    </a:p>
                  </a:txBody>
                  <a:tcPr/>
                </a:tc>
                <a:tc>
                  <a:txBody>
                    <a:bodyPr/>
                    <a:lstStyle/>
                    <a:p>
                      <a:pPr algn="just" rtl="0" fontAlgn="base"/>
                      <a:r>
                        <a:rPr lang="ro-RO" sz="1000">
                          <a:effectLst/>
                        </a:rPr>
                        <a:t>Mecanismo </a:t>
                      </a:r>
                      <a:endParaRPr lang="ro-RO" b="0" i="0">
                        <a:effectLst/>
                      </a:endParaRPr>
                    </a:p>
                  </a:txBody>
                  <a:tcPr/>
                </a:tc>
                <a:tc>
                  <a:txBody>
                    <a:bodyPr/>
                    <a:lstStyle/>
                    <a:p>
                      <a:pPr algn="just" rtl="0" fontAlgn="base"/>
                      <a:r>
                        <a:rPr lang="ro-RO" sz="1000">
                          <a:effectLst/>
                        </a:rPr>
                        <a:t>Iniciador </a:t>
                      </a:r>
                      <a:endParaRPr lang="ro-RO" b="0" i="0">
                        <a:effectLst/>
                      </a:endParaRPr>
                    </a:p>
                  </a:txBody>
                  <a:tcPr/>
                </a:tc>
                <a:extLst>
                  <a:ext uri="{0D108BD9-81ED-4DB2-BD59-A6C34878D82A}">
                    <a16:rowId xmlns:a16="http://schemas.microsoft.com/office/drawing/2014/main" val="2231461798"/>
                  </a:ext>
                </a:extLst>
              </a:tr>
              <a:tr h="190500">
                <a:tc>
                  <a:txBody>
                    <a:bodyPr/>
                    <a:lstStyle/>
                    <a:p>
                      <a:pPr algn="just" rtl="0" fontAlgn="base"/>
                      <a:r>
                        <a:rPr lang="ro-RO" sz="1000">
                          <a:effectLst/>
                        </a:rPr>
                        <a:t>Informe del estado </a:t>
                      </a:r>
                      <a:endParaRPr lang="ro-RO" b="0" i="0">
                        <a:effectLst/>
                      </a:endParaRPr>
                    </a:p>
                  </a:txBody>
                  <a:tcPr/>
                </a:tc>
                <a:tc>
                  <a:txBody>
                    <a:bodyPr/>
                    <a:lstStyle/>
                    <a:p>
                      <a:pPr algn="just" rtl="0" fontAlgn="base"/>
                      <a:r>
                        <a:rPr lang="ro-RO" sz="1000">
                          <a:effectLst/>
                        </a:rPr>
                        <a:t>Cada martes </a:t>
                      </a:r>
                      <a:endParaRPr lang="ro-RO" b="0" i="0">
                        <a:effectLst/>
                      </a:endParaRPr>
                    </a:p>
                  </a:txBody>
                  <a:tcPr/>
                </a:tc>
                <a:tc>
                  <a:txBody>
                    <a:bodyPr/>
                    <a:lstStyle/>
                    <a:p>
                      <a:pPr algn="just" rtl="0" fontAlgn="base"/>
                      <a:r>
                        <a:rPr lang="ro-RO" sz="1000">
                          <a:effectLst/>
                        </a:rPr>
                        <a:t>Reunión del equipo </a:t>
                      </a:r>
                      <a:endParaRPr lang="ro-RO" b="0" i="0">
                        <a:effectLst/>
                      </a:endParaRPr>
                    </a:p>
                  </a:txBody>
                  <a:tcPr/>
                </a:tc>
                <a:tc>
                  <a:txBody>
                    <a:bodyPr/>
                    <a:lstStyle/>
                    <a:p>
                      <a:pPr algn="just" rtl="0" fontAlgn="base"/>
                      <a:r>
                        <a:rPr lang="ro-RO" sz="1000">
                          <a:effectLst/>
                        </a:rPr>
                        <a:t>Jefe del proyecto </a:t>
                      </a:r>
                      <a:endParaRPr lang="ro-RO" b="0" i="0">
                        <a:effectLst/>
                      </a:endParaRPr>
                    </a:p>
                  </a:txBody>
                  <a:tcPr/>
                </a:tc>
                <a:extLst>
                  <a:ext uri="{0D108BD9-81ED-4DB2-BD59-A6C34878D82A}">
                    <a16:rowId xmlns:a16="http://schemas.microsoft.com/office/drawing/2014/main" val="2865329962"/>
                  </a:ext>
                </a:extLst>
              </a:tr>
              <a:tr h="190500">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extLst>
                  <a:ext uri="{0D108BD9-81ED-4DB2-BD59-A6C34878D82A}">
                    <a16:rowId xmlns:a16="http://schemas.microsoft.com/office/drawing/2014/main" val="3445930176"/>
                  </a:ext>
                </a:extLst>
              </a:tr>
            </a:tbl>
          </a:graphicData>
        </a:graphic>
      </p:graphicFrame>
      <p:sp>
        <p:nvSpPr>
          <p:cNvPr id="6" name="Marcador de número de diapositiva 5">
            <a:extLst>
              <a:ext uri="{FF2B5EF4-FFF2-40B4-BE49-F238E27FC236}">
                <a16:creationId xmlns:a16="http://schemas.microsoft.com/office/drawing/2014/main" id="{D08EBAA4-4816-4FF1-B126-0FBA081AB467}"/>
              </a:ext>
            </a:extLst>
          </p:cNvPr>
          <p:cNvSpPr>
            <a:spLocks noGrp="1"/>
          </p:cNvSpPr>
          <p:nvPr>
            <p:ph type="sldNum" sz="quarter" idx="12"/>
          </p:nvPr>
        </p:nvSpPr>
        <p:spPr/>
        <p:txBody>
          <a:bodyPr/>
          <a:lstStyle/>
          <a:p>
            <a:fld id="{1F646F3F-274D-499B-ABBE-824EB4ABDC3D}" type="slidenum">
              <a:rPr lang="en-US" smtClean="0"/>
              <a:t>16</a:t>
            </a:fld>
            <a:endParaRPr lang="es-ES"/>
          </a:p>
        </p:txBody>
      </p:sp>
      <p:sp>
        <p:nvSpPr>
          <p:cNvPr id="4" name="Marcador de pie de página 3">
            <a:extLst>
              <a:ext uri="{FF2B5EF4-FFF2-40B4-BE49-F238E27FC236}">
                <a16:creationId xmlns:a16="http://schemas.microsoft.com/office/drawing/2014/main" id="{C7D1B862-A4B2-4FF0-A512-5B7C1EF4418B}"/>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307336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71701-3392-4423-9BBA-6C527C5CB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9D76E52-D962-40CA-BF38-0872E0A2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7"/>
            <a:ext cx="10547975" cy="6467097"/>
          </a:xfrm>
          <a:custGeom>
            <a:avLst/>
            <a:gdLst>
              <a:gd name="connsiteX0" fmla="*/ 2504457 w 8648699"/>
              <a:gd name="connsiteY0" fmla="*/ 3933023 h 5302627"/>
              <a:gd name="connsiteX1" fmla="*/ 2800662 w 8648699"/>
              <a:gd name="connsiteY1" fmla="*/ 4229228 h 5302627"/>
              <a:gd name="connsiteX2" fmla="*/ 2504457 w 8648699"/>
              <a:gd name="connsiteY2" fmla="*/ 4525434 h 5302627"/>
              <a:gd name="connsiteX3" fmla="*/ 2208251 w 8648699"/>
              <a:gd name="connsiteY3" fmla="*/ 4229228 h 5302627"/>
              <a:gd name="connsiteX4" fmla="*/ 2504457 w 8648699"/>
              <a:gd name="connsiteY4" fmla="*/ 3933023 h 5302627"/>
              <a:gd name="connsiteX5" fmla="*/ 69505 w 8648699"/>
              <a:gd name="connsiteY5" fmla="*/ 1036657 h 5302627"/>
              <a:gd name="connsiteX6" fmla="*/ 452007 w 8648699"/>
              <a:gd name="connsiteY6" fmla="*/ 1419158 h 5302627"/>
              <a:gd name="connsiteX7" fmla="*/ 69505 w 8648699"/>
              <a:gd name="connsiteY7" fmla="*/ 1801660 h 5302627"/>
              <a:gd name="connsiteX8" fmla="*/ 0 w 8648699"/>
              <a:gd name="connsiteY8" fmla="*/ 1794654 h 5302627"/>
              <a:gd name="connsiteX9" fmla="*/ 0 w 8648699"/>
              <a:gd name="connsiteY9" fmla="*/ 1043663 h 5302627"/>
              <a:gd name="connsiteX10" fmla="*/ 7016675 w 8648699"/>
              <a:gd name="connsiteY10" fmla="*/ 0 h 5302627"/>
              <a:gd name="connsiteX11" fmla="*/ 7780099 w 8648699"/>
              <a:gd name="connsiteY11" fmla="*/ 0 h 5302627"/>
              <a:gd name="connsiteX12" fmla="*/ 7773118 w 8648699"/>
              <a:gd name="connsiteY12" fmla="*/ 69249 h 5302627"/>
              <a:gd name="connsiteX13" fmla="*/ 7398387 w 8648699"/>
              <a:gd name="connsiteY13" fmla="*/ 374663 h 5302627"/>
              <a:gd name="connsiteX14" fmla="*/ 7023656 w 8648699"/>
              <a:gd name="connsiteY14" fmla="*/ 69249 h 5302627"/>
              <a:gd name="connsiteX15" fmla="*/ 0 w 8648699"/>
              <a:gd name="connsiteY15" fmla="*/ 0 h 5302627"/>
              <a:gd name="connsiteX16" fmla="*/ 6294179 w 8648699"/>
              <a:gd name="connsiteY16" fmla="*/ 0 h 5302627"/>
              <a:gd name="connsiteX17" fmla="*/ 6365011 w 8648699"/>
              <a:gd name="connsiteY17" fmla="*/ 98436 h 5302627"/>
              <a:gd name="connsiteX18" fmla="*/ 6465592 w 8648699"/>
              <a:gd name="connsiteY18" fmla="*/ 282106 h 5302627"/>
              <a:gd name="connsiteX19" fmla="*/ 6902743 w 8648699"/>
              <a:gd name="connsiteY19" fmla="*/ 796697 h 5302627"/>
              <a:gd name="connsiteX20" fmla="*/ 7694396 w 8648699"/>
              <a:gd name="connsiteY20" fmla="*/ 957015 h 5302627"/>
              <a:gd name="connsiteX21" fmla="*/ 8332550 w 8648699"/>
              <a:gd name="connsiteY21" fmla="*/ 1234423 h 5302627"/>
              <a:gd name="connsiteX22" fmla="*/ 8647293 w 8648699"/>
              <a:gd name="connsiteY22" fmla="*/ 2231590 h 5302627"/>
              <a:gd name="connsiteX23" fmla="*/ 8589037 w 8648699"/>
              <a:gd name="connsiteY23" fmla="*/ 2743986 h 5302627"/>
              <a:gd name="connsiteX24" fmla="*/ 6453687 w 8648699"/>
              <a:gd name="connsiteY24" fmla="*/ 3925051 h 5302627"/>
              <a:gd name="connsiteX25" fmla="*/ 5484031 w 8648699"/>
              <a:gd name="connsiteY25" fmla="*/ 4456750 h 5302627"/>
              <a:gd name="connsiteX26" fmla="*/ 5328450 w 8648699"/>
              <a:gd name="connsiteY26" fmla="*/ 4943717 h 5302627"/>
              <a:gd name="connsiteX27" fmla="*/ 4105081 w 8648699"/>
              <a:gd name="connsiteY27" fmla="*/ 5103111 h 5302627"/>
              <a:gd name="connsiteX28" fmla="*/ 3701337 w 8648699"/>
              <a:gd name="connsiteY28" fmla="*/ 4617069 h 5302627"/>
              <a:gd name="connsiteX29" fmla="*/ 3039141 w 8648699"/>
              <a:gd name="connsiteY29" fmla="*/ 3869685 h 5302627"/>
              <a:gd name="connsiteX30" fmla="*/ 1904079 w 8648699"/>
              <a:gd name="connsiteY30" fmla="*/ 3703935 h 5302627"/>
              <a:gd name="connsiteX31" fmla="*/ 613090 w 8648699"/>
              <a:gd name="connsiteY31" fmla="*/ 3502814 h 5302627"/>
              <a:gd name="connsiteX32" fmla="*/ 236971 w 8648699"/>
              <a:gd name="connsiteY32" fmla="*/ 2379773 h 5302627"/>
              <a:gd name="connsiteX33" fmla="*/ 648691 w 8648699"/>
              <a:gd name="connsiteY33" fmla="*/ 1707520 h 5302627"/>
              <a:gd name="connsiteX34" fmla="*/ 625574 w 8648699"/>
              <a:gd name="connsiteY34" fmla="*/ 1098146 h 5302627"/>
              <a:gd name="connsiteX35" fmla="*/ 151668 w 8648699"/>
              <a:gd name="connsiteY35" fmla="*/ 513972 h 5302627"/>
              <a:gd name="connsiteX36" fmla="*/ 28936 w 8648699"/>
              <a:gd name="connsiteY36" fmla="*/ 363239 h 5302627"/>
              <a:gd name="connsiteX37" fmla="*/ 0 w 8648699"/>
              <a:gd name="connsiteY37" fmla="*/ 316565 h 530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8699" h="5302627">
                <a:moveTo>
                  <a:pt x="2504457" y="3933023"/>
                </a:moveTo>
                <a:cubicBezTo>
                  <a:pt x="2668046" y="3933023"/>
                  <a:pt x="2800662" y="4065639"/>
                  <a:pt x="2800662" y="4229228"/>
                </a:cubicBezTo>
                <a:cubicBezTo>
                  <a:pt x="2800662" y="4392818"/>
                  <a:pt x="2668046" y="4525434"/>
                  <a:pt x="2504457" y="4525434"/>
                </a:cubicBezTo>
                <a:cubicBezTo>
                  <a:pt x="2340867" y="4525434"/>
                  <a:pt x="2208251" y="4392818"/>
                  <a:pt x="2208251" y="4229228"/>
                </a:cubicBezTo>
                <a:cubicBezTo>
                  <a:pt x="2208251" y="4065639"/>
                  <a:pt x="2340867" y="3933023"/>
                  <a:pt x="2504457" y="3933023"/>
                </a:cubicBezTo>
                <a:close/>
                <a:moveTo>
                  <a:pt x="69505" y="1036657"/>
                </a:moveTo>
                <a:cubicBezTo>
                  <a:pt x="280754" y="1036657"/>
                  <a:pt x="452007" y="1207909"/>
                  <a:pt x="452007" y="1419158"/>
                </a:cubicBezTo>
                <a:cubicBezTo>
                  <a:pt x="452007" y="1630408"/>
                  <a:pt x="280754" y="1801660"/>
                  <a:pt x="69505" y="1801660"/>
                </a:cubicBezTo>
                <a:lnTo>
                  <a:pt x="0" y="1794654"/>
                </a:lnTo>
                <a:lnTo>
                  <a:pt x="0" y="1043663"/>
                </a:lnTo>
                <a:close/>
                <a:moveTo>
                  <a:pt x="7016675" y="0"/>
                </a:moveTo>
                <a:lnTo>
                  <a:pt x="7780099" y="0"/>
                </a:lnTo>
                <a:lnTo>
                  <a:pt x="7773118" y="69249"/>
                </a:lnTo>
                <a:cubicBezTo>
                  <a:pt x="7737451" y="243548"/>
                  <a:pt x="7583231" y="374663"/>
                  <a:pt x="7398387" y="374663"/>
                </a:cubicBezTo>
                <a:cubicBezTo>
                  <a:pt x="7213544" y="374663"/>
                  <a:pt x="7059323" y="243548"/>
                  <a:pt x="7023656" y="69249"/>
                </a:cubicBezTo>
                <a:close/>
                <a:moveTo>
                  <a:pt x="0" y="0"/>
                </a:moveTo>
                <a:lnTo>
                  <a:pt x="6294179" y="0"/>
                </a:lnTo>
                <a:lnTo>
                  <a:pt x="6365011" y="98436"/>
                </a:lnTo>
                <a:cubicBezTo>
                  <a:pt x="6400768" y="155469"/>
                  <a:pt x="6434312" y="216741"/>
                  <a:pt x="6465592" y="282106"/>
                </a:cubicBezTo>
                <a:cubicBezTo>
                  <a:pt x="6566037" y="491894"/>
                  <a:pt x="6666020" y="721566"/>
                  <a:pt x="6902743" y="796697"/>
                </a:cubicBezTo>
                <a:cubicBezTo>
                  <a:pt x="7158189" y="877608"/>
                  <a:pt x="7427043" y="924651"/>
                  <a:pt x="7694396" y="957015"/>
                </a:cubicBezTo>
                <a:cubicBezTo>
                  <a:pt x="7940248" y="986605"/>
                  <a:pt x="8159979" y="1057229"/>
                  <a:pt x="8332550" y="1234423"/>
                </a:cubicBezTo>
                <a:cubicBezTo>
                  <a:pt x="8603138" y="1512294"/>
                  <a:pt x="8658851" y="1860210"/>
                  <a:pt x="8647293" y="2231590"/>
                </a:cubicBezTo>
                <a:cubicBezTo>
                  <a:pt x="8629145" y="2403353"/>
                  <a:pt x="8638277" y="2582279"/>
                  <a:pt x="8589037" y="2743986"/>
                </a:cubicBezTo>
                <a:cubicBezTo>
                  <a:pt x="8301458" y="3687636"/>
                  <a:pt x="7538354" y="4241181"/>
                  <a:pt x="6453687" y="3925051"/>
                </a:cubicBezTo>
                <a:cubicBezTo>
                  <a:pt x="6080573" y="3817210"/>
                  <a:pt x="5567715" y="3967010"/>
                  <a:pt x="5484031" y="4456750"/>
                </a:cubicBezTo>
                <a:cubicBezTo>
                  <a:pt x="5455596" y="4624120"/>
                  <a:pt x="5418146" y="4805013"/>
                  <a:pt x="5328450" y="4943717"/>
                </a:cubicBezTo>
                <a:cubicBezTo>
                  <a:pt x="5126059" y="5255917"/>
                  <a:pt x="4482009" y="5484548"/>
                  <a:pt x="4105081" y="5103111"/>
                </a:cubicBezTo>
                <a:cubicBezTo>
                  <a:pt x="3957593" y="4953889"/>
                  <a:pt x="3837498" y="4777850"/>
                  <a:pt x="3701337" y="4617069"/>
                </a:cubicBezTo>
                <a:cubicBezTo>
                  <a:pt x="3485305" y="4362316"/>
                  <a:pt x="3302331" y="4060173"/>
                  <a:pt x="3039141" y="3869685"/>
                </a:cubicBezTo>
                <a:cubicBezTo>
                  <a:pt x="2713878" y="3634583"/>
                  <a:pt x="2294068" y="3664866"/>
                  <a:pt x="1904079" y="3703935"/>
                </a:cubicBezTo>
                <a:cubicBezTo>
                  <a:pt x="1453058" y="3749245"/>
                  <a:pt x="1020302" y="3739998"/>
                  <a:pt x="613090" y="3502814"/>
                </a:cubicBezTo>
                <a:cubicBezTo>
                  <a:pt x="116530" y="3213615"/>
                  <a:pt x="35156" y="2799815"/>
                  <a:pt x="236971" y="2379773"/>
                </a:cubicBezTo>
                <a:cubicBezTo>
                  <a:pt x="350131" y="2144206"/>
                  <a:pt x="510680" y="1931411"/>
                  <a:pt x="648691" y="1707520"/>
                </a:cubicBezTo>
                <a:cubicBezTo>
                  <a:pt x="773871" y="1503742"/>
                  <a:pt x="769826" y="1286438"/>
                  <a:pt x="625574" y="1098146"/>
                </a:cubicBezTo>
                <a:cubicBezTo>
                  <a:pt x="472999" y="899107"/>
                  <a:pt x="321119" y="698218"/>
                  <a:pt x="151668" y="513972"/>
                </a:cubicBezTo>
                <a:cubicBezTo>
                  <a:pt x="105932" y="464255"/>
                  <a:pt x="65115" y="413944"/>
                  <a:pt x="28936" y="363239"/>
                </a:cubicBezTo>
                <a:lnTo>
                  <a:pt x="0" y="316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E04EB78-8319-4D33-9E65-9122F8D6B0C9}"/>
              </a:ext>
            </a:extLst>
          </p:cNvPr>
          <p:cNvSpPr>
            <a:spLocks noGrp="1"/>
          </p:cNvSpPr>
          <p:nvPr>
            <p:ph type="title"/>
          </p:nvPr>
        </p:nvSpPr>
        <p:spPr>
          <a:xfrm>
            <a:off x="1019175" y="800402"/>
            <a:ext cx="3638550" cy="4781553"/>
          </a:xfrm>
        </p:spPr>
        <p:txBody>
          <a:bodyPr anchor="t">
            <a:normAutofit/>
          </a:bodyPr>
          <a:lstStyle/>
          <a:p>
            <a:r>
              <a:rPr lang="es-ES" dirty="0">
                <a:ea typeface="+mj-lt"/>
                <a:cs typeface="+mj-lt"/>
              </a:rPr>
              <a:t>Código ético de las empresas</a:t>
            </a:r>
            <a:endParaRPr lang="es-ES">
              <a:ea typeface="+mj-lt"/>
              <a:cs typeface="+mj-lt"/>
            </a:endParaRPr>
          </a:p>
          <a:p>
            <a:endParaRPr lang="es-ES" dirty="0">
              <a:cs typeface="Posterama"/>
            </a:endParaRPr>
          </a:p>
        </p:txBody>
      </p:sp>
      <p:sp>
        <p:nvSpPr>
          <p:cNvPr id="3" name="Marcador de contenido 2">
            <a:extLst>
              <a:ext uri="{FF2B5EF4-FFF2-40B4-BE49-F238E27FC236}">
                <a16:creationId xmlns:a16="http://schemas.microsoft.com/office/drawing/2014/main" id="{A83C21F2-10AD-47C6-9DB5-EE4F65C2A072}"/>
              </a:ext>
            </a:extLst>
          </p:cNvPr>
          <p:cNvSpPr>
            <a:spLocks noGrp="1"/>
          </p:cNvSpPr>
          <p:nvPr>
            <p:ph idx="1"/>
          </p:nvPr>
        </p:nvSpPr>
        <p:spPr>
          <a:xfrm>
            <a:off x="4719047" y="801156"/>
            <a:ext cx="6523718" cy="5777988"/>
          </a:xfrm>
        </p:spPr>
        <p:txBody>
          <a:bodyPr vert="horz" lIns="91440" tIns="45720" rIns="91440" bIns="45720" rtlCol="0" anchor="t">
            <a:normAutofit/>
          </a:bodyPr>
          <a:lstStyle/>
          <a:p>
            <a:pPr>
              <a:lnSpc>
                <a:spcPct val="100000"/>
              </a:lnSpc>
            </a:pPr>
            <a:r>
              <a:rPr lang="es-ES" sz="1600" b="1" dirty="0">
                <a:ea typeface="+mn-lt"/>
                <a:cs typeface="+mn-lt"/>
              </a:rPr>
              <a:t>    </a:t>
            </a:r>
            <a:r>
              <a:rPr lang="es-ES" b="1" dirty="0">
                <a:ea typeface="+mn-lt"/>
                <a:cs typeface="+mn-lt"/>
              </a:rPr>
              <a:t>  Los principios son aquellos aspectos que consideramos inamovibles y no estamos dispuestos a negociar o a sacrificar en ninguna situación</a:t>
            </a:r>
            <a:r>
              <a:rPr lang="es-ES" dirty="0">
                <a:ea typeface="+mn-lt"/>
                <a:cs typeface="+mn-lt"/>
              </a:rPr>
              <a:t>. Como se puede ver en los ejemplos anteriores, los principios empresariales suelen mencionar cosas como </a:t>
            </a:r>
            <a:r>
              <a:rPr lang="es-ES" i="1" dirty="0">
                <a:ea typeface="+mn-lt"/>
                <a:cs typeface="+mn-lt"/>
              </a:rPr>
              <a:t>la igualdad, el compromiso social, el desarrollo sostenible, la importancia de sus trabajadores, el cumplimiento de leyes y normas, la orientación al cliente o la innovación</a:t>
            </a:r>
            <a:r>
              <a:rPr lang="es-ES" dirty="0">
                <a:ea typeface="+mn-lt"/>
                <a:cs typeface="+mn-lt"/>
              </a:rPr>
              <a:t>.</a:t>
            </a:r>
          </a:p>
          <a:p>
            <a:pPr>
              <a:lnSpc>
                <a:spcPct val="100000"/>
              </a:lnSpc>
            </a:pPr>
            <a:r>
              <a:rPr lang="es-ES" dirty="0">
                <a:ea typeface="+mn-lt"/>
                <a:cs typeface="+mn-lt"/>
              </a:rPr>
              <a:t>Aunque todos estaremos de acuerdo en la importancia principios como los anteriores, es necesario reflexionar sobre la manera en que los aplicamos en nuestro puesto de trabajo. </a:t>
            </a:r>
            <a:r>
              <a:rPr lang="es-ES" b="1" dirty="0">
                <a:ea typeface="+mn-lt"/>
                <a:cs typeface="+mn-lt"/>
              </a:rPr>
              <a:t>Cualquier empresa en la que trabajamos espera de nosotros que alineemos nuestra forma de pensar con su código ético</a:t>
            </a:r>
            <a:r>
              <a:rPr lang="es-ES" dirty="0">
                <a:ea typeface="+mn-lt"/>
                <a:cs typeface="+mn-lt"/>
              </a:rPr>
              <a:t>. Así pues, no podemos anteponer la consecución de los objetivos de nuestro proyecto al cumplimiento de leyes o normativas.</a:t>
            </a:r>
          </a:p>
          <a:p>
            <a:pPr>
              <a:lnSpc>
                <a:spcPct val="100000"/>
              </a:lnSpc>
            </a:pPr>
            <a:endParaRPr lang="es-ES" sz="1600"/>
          </a:p>
        </p:txBody>
      </p:sp>
      <p:sp>
        <p:nvSpPr>
          <p:cNvPr id="5" name="Marcador de número de diapositiva 4">
            <a:extLst>
              <a:ext uri="{FF2B5EF4-FFF2-40B4-BE49-F238E27FC236}">
                <a16:creationId xmlns:a16="http://schemas.microsoft.com/office/drawing/2014/main" id="{3192965D-1459-4248-8ED7-3CEB60D8EC46}"/>
              </a:ext>
            </a:extLst>
          </p:cNvPr>
          <p:cNvSpPr>
            <a:spLocks noGrp="1"/>
          </p:cNvSpPr>
          <p:nvPr>
            <p:ph type="sldNum" sz="quarter" idx="12"/>
          </p:nvPr>
        </p:nvSpPr>
        <p:spPr/>
        <p:txBody>
          <a:bodyPr/>
          <a:lstStyle/>
          <a:p>
            <a:fld id="{1F646F3F-274D-499B-ABBE-824EB4ABDC3D}" type="slidenum">
              <a:rPr lang="en-US" smtClean="0"/>
              <a:t>2</a:t>
            </a:fld>
            <a:endParaRPr lang="es-ES"/>
          </a:p>
        </p:txBody>
      </p:sp>
      <p:sp>
        <p:nvSpPr>
          <p:cNvPr id="4" name="Marcador de pie de página 3">
            <a:extLst>
              <a:ext uri="{FF2B5EF4-FFF2-40B4-BE49-F238E27FC236}">
                <a16:creationId xmlns:a16="http://schemas.microsoft.com/office/drawing/2014/main" id="{4BAFECB7-8860-4A4E-8D50-DD809523F98B}"/>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84911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5A225E5B-4D39-4B35-8E24-790C81645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2">
            <a:extLst>
              <a:ext uri="{FF2B5EF4-FFF2-40B4-BE49-F238E27FC236}">
                <a16:creationId xmlns:a16="http://schemas.microsoft.com/office/drawing/2014/main" id="{3E91BD27-0A21-43ED-80E7-0A40F57C8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9532" y="468754"/>
            <a:ext cx="6329420" cy="6389247"/>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83703B0-01D6-4505-B4AB-43271FF2E4C6}"/>
              </a:ext>
            </a:extLst>
          </p:cNvPr>
          <p:cNvSpPr>
            <a:spLocks noGrp="1"/>
          </p:cNvSpPr>
          <p:nvPr>
            <p:ph type="ctrTitle"/>
          </p:nvPr>
        </p:nvSpPr>
        <p:spPr>
          <a:xfrm>
            <a:off x="650277" y="-72513"/>
            <a:ext cx="10969752" cy="3130807"/>
          </a:xfrm>
        </p:spPr>
        <p:txBody>
          <a:bodyPr vert="horz" lIns="91440" tIns="45720" rIns="91440" bIns="45720" rtlCol="0">
            <a:normAutofit/>
          </a:bodyPr>
          <a:lstStyle/>
          <a:p>
            <a:pPr algn="r"/>
            <a:r>
              <a:rPr lang="en-US" dirty="0"/>
              <a:t>Los </a:t>
            </a:r>
            <a:r>
              <a:rPr lang="en-US" dirty="0" err="1"/>
              <a:t>valores</a:t>
            </a:r>
            <a:r>
              <a:rPr lang="en-US" dirty="0"/>
              <a:t> </a:t>
            </a:r>
            <a:r>
              <a:rPr lang="en-US" dirty="0" err="1"/>
              <a:t>en</a:t>
            </a:r>
            <a:r>
              <a:rPr lang="en-US" dirty="0"/>
              <a:t> la </a:t>
            </a:r>
            <a:r>
              <a:rPr lang="en-US" dirty="0" err="1"/>
              <a:t>Gestión</a:t>
            </a:r>
            <a:r>
              <a:rPr lang="en-US" dirty="0"/>
              <a:t> de Proyectos</a:t>
            </a:r>
          </a:p>
          <a:p>
            <a:pPr algn="r"/>
            <a:endParaRPr lang="en-US"/>
          </a:p>
        </p:txBody>
      </p:sp>
      <p:sp>
        <p:nvSpPr>
          <p:cNvPr id="4" name="Subtítulo 3">
            <a:extLst>
              <a:ext uri="{FF2B5EF4-FFF2-40B4-BE49-F238E27FC236}">
                <a16:creationId xmlns:a16="http://schemas.microsoft.com/office/drawing/2014/main" id="{A3405B32-1873-472C-882F-65089C7ED7C7}"/>
              </a:ext>
            </a:extLst>
          </p:cNvPr>
          <p:cNvSpPr>
            <a:spLocks noGrp="1"/>
          </p:cNvSpPr>
          <p:nvPr>
            <p:ph type="subTitle" idx="1"/>
          </p:nvPr>
        </p:nvSpPr>
        <p:spPr>
          <a:xfrm>
            <a:off x="612648" y="3177836"/>
            <a:ext cx="10969752" cy="2240529"/>
          </a:xfrm>
        </p:spPr>
        <p:txBody>
          <a:bodyPr vert="horz" lIns="91440" tIns="45720" rIns="91440" bIns="45720" rtlCol="0" anchor="t">
            <a:normAutofit/>
          </a:bodyPr>
          <a:lstStyle/>
          <a:p>
            <a:pPr algn="just"/>
            <a:r>
              <a:rPr lang="es-ES" sz="2400" dirty="0">
                <a:ea typeface="+mn-lt"/>
                <a:cs typeface="+mn-lt"/>
              </a:rPr>
              <a:t>Además de lo anterior, es posible que como Gestores de Proyectos consideremos importantes algunos valores adicionales. </a:t>
            </a:r>
            <a:r>
              <a:rPr lang="es-ES" sz="2400" b="1" dirty="0">
                <a:ea typeface="+mn-lt"/>
                <a:cs typeface="+mn-lt"/>
              </a:rPr>
              <a:t>Un conjunto de principios y valores en nuestro trabajo alineado con los de nuestra organización</a:t>
            </a:r>
            <a:endParaRPr lang="es-ES" sz="2400" dirty="0">
              <a:ea typeface="+mn-lt"/>
              <a:cs typeface="+mn-lt"/>
            </a:endParaRPr>
          </a:p>
          <a:p>
            <a:pPr algn="r"/>
            <a:endParaRPr lang="es-ES" dirty="0"/>
          </a:p>
        </p:txBody>
      </p:sp>
    </p:spTree>
    <p:extLst>
      <p:ext uri="{BB962C8B-B14F-4D97-AF65-F5344CB8AC3E}">
        <p14:creationId xmlns:p14="http://schemas.microsoft.com/office/powerpoint/2010/main" val="403244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ackground Fill">
            <a:extLst>
              <a:ext uri="{FF2B5EF4-FFF2-40B4-BE49-F238E27FC236}">
                <a16:creationId xmlns:a16="http://schemas.microsoft.com/office/drawing/2014/main" id="{18D902C6-08DE-45F8-B54A-41065C31B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B3AFF00-BBA4-4343-8496-80833519A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8916078" cy="6857999"/>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08E3912A-9D4B-4043-92AA-61B3588A1616}"/>
              </a:ext>
            </a:extLst>
          </p:cNvPr>
          <p:cNvSpPr>
            <a:spLocks noGrp="1"/>
          </p:cNvSpPr>
          <p:nvPr>
            <p:ph type="title"/>
          </p:nvPr>
        </p:nvSpPr>
        <p:spPr>
          <a:xfrm>
            <a:off x="151686" y="303784"/>
            <a:ext cx="7624360" cy="6978436"/>
          </a:xfrm>
        </p:spPr>
        <p:txBody>
          <a:bodyPr vert="horz" lIns="91440" tIns="45720" rIns="91440" bIns="45720" rtlCol="0" anchor="b">
            <a:noAutofit/>
          </a:bodyPr>
          <a:lstStyle/>
          <a:p>
            <a:pPr marL="285750" indent="-285750">
              <a:buFont typeface="Symbol"/>
              <a:buChar char="•"/>
            </a:pPr>
            <a:r>
              <a:rPr lang="en-US" sz="2400" dirty="0">
                <a:ea typeface="+mj-lt"/>
                <a:cs typeface="+mj-lt"/>
              </a:rPr>
              <a:t>Tener </a:t>
            </a:r>
            <a:r>
              <a:rPr lang="en-US" sz="2400" dirty="0" err="1">
                <a:ea typeface="+mj-lt"/>
                <a:cs typeface="+mj-lt"/>
              </a:rPr>
              <a:t>como</a:t>
            </a:r>
            <a:r>
              <a:rPr lang="en-US" sz="2400" dirty="0">
                <a:ea typeface="+mj-lt"/>
                <a:cs typeface="+mj-lt"/>
              </a:rPr>
              <a:t> </a:t>
            </a:r>
            <a:r>
              <a:rPr lang="en-US" sz="2400" dirty="0" err="1">
                <a:ea typeface="+mj-lt"/>
                <a:cs typeface="+mj-lt"/>
              </a:rPr>
              <a:t>objetivo</a:t>
            </a:r>
            <a:r>
              <a:rPr lang="en-US" sz="2400" dirty="0">
                <a:ea typeface="+mj-lt"/>
                <a:cs typeface="+mj-lt"/>
              </a:rPr>
              <a:t> principal la </a:t>
            </a:r>
            <a:r>
              <a:rPr lang="en-US" sz="2400" dirty="0" err="1">
                <a:ea typeface="+mj-lt"/>
                <a:cs typeface="+mj-lt"/>
              </a:rPr>
              <a:t>satisfacción</a:t>
            </a:r>
            <a:r>
              <a:rPr lang="en-US" sz="2400" dirty="0">
                <a:ea typeface="+mj-lt"/>
                <a:cs typeface="+mj-lt"/>
              </a:rPr>
              <a:t> del </a:t>
            </a:r>
            <a:r>
              <a:rPr lang="en-US" sz="2400" dirty="0" err="1">
                <a:ea typeface="+mj-lt"/>
                <a:cs typeface="+mj-lt"/>
              </a:rPr>
              <a:t>cliente</a:t>
            </a:r>
            <a:r>
              <a:rPr lang="en-US" sz="2400" dirty="0">
                <a:ea typeface="+mj-lt"/>
                <a:cs typeface="+mj-lt"/>
              </a:rPr>
              <a:t>.</a:t>
            </a:r>
            <a:br>
              <a:rPr lang="en-US" sz="2400" dirty="0">
                <a:ea typeface="+mj-lt"/>
                <a:cs typeface="+mj-lt"/>
              </a:rPr>
            </a:br>
            <a:endParaRPr lang="es-ES" sz="2400">
              <a:cs typeface="Posterama"/>
            </a:endParaRPr>
          </a:p>
          <a:p>
            <a:pPr marL="285750" indent="-285750">
              <a:buFont typeface="Symbol"/>
              <a:buChar char="•"/>
            </a:pPr>
            <a:r>
              <a:rPr lang="en-US" sz="2400" dirty="0">
                <a:ea typeface="+mj-lt"/>
                <a:cs typeface="+mj-lt"/>
              </a:rPr>
              <a:t>Respeto e </a:t>
            </a:r>
            <a:r>
              <a:rPr lang="en-US" sz="2400" dirty="0" err="1">
                <a:ea typeface="+mj-lt"/>
                <a:cs typeface="+mj-lt"/>
              </a:rPr>
              <a:t>igualdad</a:t>
            </a:r>
            <a:r>
              <a:rPr lang="en-US" sz="2400" dirty="0">
                <a:ea typeface="+mj-lt"/>
                <a:cs typeface="+mj-lt"/>
              </a:rPr>
              <a:t> de </a:t>
            </a:r>
            <a:r>
              <a:rPr lang="en-US" sz="2400" dirty="0" err="1">
                <a:ea typeface="+mj-lt"/>
                <a:cs typeface="+mj-lt"/>
              </a:rPr>
              <a:t>nuestros</a:t>
            </a:r>
            <a:r>
              <a:rPr lang="en-US" sz="2400" dirty="0">
                <a:ea typeface="+mj-lt"/>
                <a:cs typeface="+mj-lt"/>
              </a:rPr>
              <a:t> </a:t>
            </a:r>
            <a:r>
              <a:rPr lang="en-US" sz="2400" dirty="0" err="1">
                <a:ea typeface="+mj-lt"/>
                <a:cs typeface="+mj-lt"/>
              </a:rPr>
              <a:t>trabajadores</a:t>
            </a:r>
            <a:r>
              <a:rPr lang="en-US" sz="2400" dirty="0">
                <a:ea typeface="+mj-lt"/>
                <a:cs typeface="+mj-lt"/>
              </a:rPr>
              <a:t>.</a:t>
            </a:r>
            <a:br>
              <a:rPr lang="en-US" sz="2400" dirty="0">
                <a:ea typeface="+mj-lt"/>
                <a:cs typeface="+mj-lt"/>
              </a:rPr>
            </a:br>
            <a:endParaRPr lang="en-US" sz="2400" dirty="0">
              <a:ea typeface="+mj-lt"/>
              <a:cs typeface="+mj-lt"/>
            </a:endParaRPr>
          </a:p>
          <a:p>
            <a:pPr marL="285750" indent="-285750">
              <a:buFont typeface="Symbol"/>
              <a:buChar char="•"/>
            </a:pPr>
            <a:r>
              <a:rPr lang="en-US" sz="2400" dirty="0" err="1">
                <a:ea typeface="+mj-lt"/>
                <a:cs typeface="+mj-lt"/>
              </a:rPr>
              <a:t>Fomentar</a:t>
            </a:r>
            <a:r>
              <a:rPr lang="en-US" sz="2400" dirty="0">
                <a:ea typeface="+mj-lt"/>
                <a:cs typeface="+mj-lt"/>
              </a:rPr>
              <a:t> la </a:t>
            </a:r>
            <a:r>
              <a:rPr lang="en-US" sz="2400" dirty="0" err="1">
                <a:ea typeface="+mj-lt"/>
                <a:cs typeface="+mj-lt"/>
              </a:rPr>
              <a:t>mejora</a:t>
            </a:r>
            <a:r>
              <a:rPr lang="en-US" sz="2400" dirty="0">
                <a:ea typeface="+mj-lt"/>
                <a:cs typeface="+mj-lt"/>
              </a:rPr>
              <a:t> continua y la </a:t>
            </a:r>
            <a:r>
              <a:rPr lang="en-US" sz="2400" dirty="0" err="1">
                <a:ea typeface="+mj-lt"/>
                <a:cs typeface="+mj-lt"/>
              </a:rPr>
              <a:t>innovación</a:t>
            </a:r>
            <a:r>
              <a:rPr lang="en-US" sz="2400" dirty="0">
                <a:ea typeface="+mj-lt"/>
                <a:cs typeface="+mj-lt"/>
              </a:rPr>
              <a:t>.</a:t>
            </a:r>
            <a:br>
              <a:rPr lang="en-US" sz="2400" dirty="0">
                <a:ea typeface="+mj-lt"/>
                <a:cs typeface="+mj-lt"/>
              </a:rPr>
            </a:br>
            <a:endParaRPr lang="en-US" sz="2400" dirty="0">
              <a:ea typeface="+mj-lt"/>
              <a:cs typeface="+mj-lt"/>
            </a:endParaRPr>
          </a:p>
          <a:p>
            <a:pPr marL="285750" indent="-285750">
              <a:buFont typeface="Symbol"/>
              <a:buChar char="•"/>
            </a:pPr>
            <a:r>
              <a:rPr lang="en-US" sz="2400" dirty="0" err="1">
                <a:ea typeface="+mj-lt"/>
                <a:cs typeface="+mj-lt"/>
              </a:rPr>
              <a:t>Suministrar</a:t>
            </a:r>
            <a:r>
              <a:rPr lang="en-US" sz="2400" dirty="0">
                <a:ea typeface="+mj-lt"/>
                <a:cs typeface="+mj-lt"/>
              </a:rPr>
              <a:t> </a:t>
            </a:r>
            <a:r>
              <a:rPr lang="en-US" sz="2400" dirty="0" err="1">
                <a:ea typeface="+mj-lt"/>
                <a:cs typeface="+mj-lt"/>
              </a:rPr>
              <a:t>productos</a:t>
            </a:r>
            <a:r>
              <a:rPr lang="en-US" sz="2400" dirty="0">
                <a:ea typeface="+mj-lt"/>
                <a:cs typeface="+mj-lt"/>
              </a:rPr>
              <a:t>/</a:t>
            </a:r>
            <a:r>
              <a:rPr lang="en-US" sz="2400" dirty="0" err="1">
                <a:ea typeface="+mj-lt"/>
                <a:cs typeface="+mj-lt"/>
              </a:rPr>
              <a:t>proyectos</a:t>
            </a:r>
            <a:r>
              <a:rPr lang="en-US" sz="2400" dirty="0">
                <a:ea typeface="+mj-lt"/>
                <a:cs typeface="+mj-lt"/>
              </a:rPr>
              <a:t> de </a:t>
            </a:r>
            <a:r>
              <a:rPr lang="en-US" sz="2400" dirty="0" err="1">
                <a:ea typeface="+mj-lt"/>
                <a:cs typeface="+mj-lt"/>
              </a:rPr>
              <a:t>calidad</a:t>
            </a:r>
            <a:r>
              <a:rPr lang="en-US" sz="2400" dirty="0">
                <a:ea typeface="+mj-lt"/>
                <a:cs typeface="+mj-lt"/>
              </a:rPr>
              <a:t>.</a:t>
            </a:r>
            <a:br>
              <a:rPr lang="en-US" sz="2400" dirty="0">
                <a:ea typeface="+mj-lt"/>
                <a:cs typeface="+mj-lt"/>
              </a:rPr>
            </a:br>
            <a:endParaRPr lang="en-US" sz="2400" dirty="0">
              <a:ea typeface="+mj-lt"/>
              <a:cs typeface="+mj-lt"/>
            </a:endParaRPr>
          </a:p>
          <a:p>
            <a:pPr marL="285750" indent="-285750">
              <a:buFont typeface="Symbol"/>
              <a:buChar char="•"/>
            </a:pPr>
            <a:r>
              <a:rPr lang="en-US" sz="2400" dirty="0" err="1">
                <a:ea typeface="+mj-lt"/>
                <a:cs typeface="+mj-lt"/>
              </a:rPr>
              <a:t>Cumplir</a:t>
            </a:r>
            <a:r>
              <a:rPr lang="en-US" sz="2400" dirty="0">
                <a:ea typeface="+mj-lt"/>
                <a:cs typeface="+mj-lt"/>
              </a:rPr>
              <a:t> con los </a:t>
            </a:r>
            <a:r>
              <a:rPr lang="en-US" sz="2400" dirty="0" err="1">
                <a:ea typeface="+mj-lt"/>
                <a:cs typeface="+mj-lt"/>
              </a:rPr>
              <a:t>plazos</a:t>
            </a:r>
            <a:r>
              <a:rPr lang="en-US" sz="2400" dirty="0">
                <a:ea typeface="+mj-lt"/>
                <a:cs typeface="+mj-lt"/>
              </a:rPr>
              <a:t>.</a:t>
            </a:r>
            <a:br>
              <a:rPr lang="en-US" sz="2400" dirty="0">
                <a:ea typeface="+mj-lt"/>
                <a:cs typeface="+mj-lt"/>
              </a:rPr>
            </a:br>
            <a:endParaRPr lang="en-US" sz="2400" dirty="0">
              <a:ea typeface="+mj-lt"/>
              <a:cs typeface="+mj-lt"/>
            </a:endParaRPr>
          </a:p>
          <a:p>
            <a:pPr marL="285750" indent="-285750">
              <a:buFont typeface="Symbol"/>
              <a:buChar char="•"/>
            </a:pPr>
            <a:r>
              <a:rPr lang="en-US" sz="2400" dirty="0" err="1">
                <a:ea typeface="+mj-lt"/>
                <a:cs typeface="+mj-lt"/>
              </a:rPr>
              <a:t>Premiar</a:t>
            </a:r>
            <a:r>
              <a:rPr lang="en-US" sz="2400" dirty="0">
                <a:ea typeface="+mj-lt"/>
                <a:cs typeface="+mj-lt"/>
              </a:rPr>
              <a:t> </a:t>
            </a:r>
            <a:r>
              <a:rPr lang="en-US" sz="2400" dirty="0" err="1">
                <a:ea typeface="+mj-lt"/>
                <a:cs typeface="+mj-lt"/>
              </a:rPr>
              <a:t>el</a:t>
            </a:r>
            <a:r>
              <a:rPr lang="en-US" sz="2400" dirty="0">
                <a:ea typeface="+mj-lt"/>
                <a:cs typeface="+mj-lt"/>
              </a:rPr>
              <a:t> </a:t>
            </a:r>
            <a:r>
              <a:rPr lang="en-US" sz="2400" dirty="0" err="1">
                <a:ea typeface="+mj-lt"/>
                <a:cs typeface="+mj-lt"/>
              </a:rPr>
              <a:t>buen</a:t>
            </a:r>
            <a:r>
              <a:rPr lang="en-US" sz="2400" dirty="0">
                <a:ea typeface="+mj-lt"/>
                <a:cs typeface="+mj-lt"/>
              </a:rPr>
              <a:t> </a:t>
            </a:r>
            <a:r>
              <a:rPr lang="en-US" sz="2400" dirty="0" err="1">
                <a:ea typeface="+mj-lt"/>
                <a:cs typeface="+mj-lt"/>
              </a:rPr>
              <a:t>trabajo</a:t>
            </a:r>
            <a:r>
              <a:rPr lang="en-US" sz="2400" dirty="0">
                <a:ea typeface="+mj-lt"/>
                <a:cs typeface="+mj-lt"/>
              </a:rPr>
              <a:t>.</a:t>
            </a:r>
            <a:br>
              <a:rPr lang="en-US" sz="2400" dirty="0">
                <a:ea typeface="+mj-lt"/>
                <a:cs typeface="+mj-lt"/>
              </a:rPr>
            </a:br>
            <a:endParaRPr lang="en-US" sz="2400" dirty="0">
              <a:ea typeface="+mj-lt"/>
              <a:cs typeface="+mj-lt"/>
            </a:endParaRPr>
          </a:p>
          <a:p>
            <a:pPr marL="285750" indent="-285750">
              <a:buFont typeface="Symbol"/>
              <a:buChar char="•"/>
            </a:pPr>
            <a:r>
              <a:rPr lang="en-US" sz="2400" dirty="0" err="1">
                <a:ea typeface="+mj-lt"/>
                <a:cs typeface="+mj-lt"/>
              </a:rPr>
              <a:t>Sinceridad</a:t>
            </a:r>
            <a:r>
              <a:rPr lang="en-US" sz="2400" dirty="0">
                <a:ea typeface="+mj-lt"/>
                <a:cs typeface="+mj-lt"/>
              </a:rPr>
              <a:t> y </a:t>
            </a:r>
            <a:r>
              <a:rPr lang="en-US" sz="2400" dirty="0" err="1">
                <a:ea typeface="+mj-lt"/>
                <a:cs typeface="+mj-lt"/>
              </a:rPr>
              <a:t>lealtad</a:t>
            </a:r>
            <a:r>
              <a:rPr lang="en-US" sz="2400" dirty="0">
                <a:ea typeface="+mj-lt"/>
                <a:cs typeface="+mj-lt"/>
              </a:rPr>
              <a:t>.</a:t>
            </a:r>
            <a:br>
              <a:rPr lang="en-US" sz="2400" dirty="0">
                <a:ea typeface="+mj-lt"/>
                <a:cs typeface="+mj-lt"/>
              </a:rPr>
            </a:br>
            <a:endParaRPr lang="en-US" sz="2400" dirty="0">
              <a:ea typeface="+mj-lt"/>
              <a:cs typeface="+mj-lt"/>
            </a:endParaRPr>
          </a:p>
          <a:p>
            <a:pPr marL="285750" indent="-285750">
              <a:buFont typeface="Symbol"/>
              <a:buChar char="•"/>
            </a:pPr>
            <a:r>
              <a:rPr lang="en-US" sz="2400" dirty="0" err="1">
                <a:ea typeface="+mj-lt"/>
                <a:cs typeface="+mj-lt"/>
              </a:rPr>
              <a:t>Importancia</a:t>
            </a:r>
            <a:r>
              <a:rPr lang="en-US" sz="2400" dirty="0">
                <a:ea typeface="+mj-lt"/>
                <a:cs typeface="+mj-lt"/>
              </a:rPr>
              <a:t> de la </a:t>
            </a:r>
            <a:r>
              <a:rPr lang="en-US" sz="2400" dirty="0" err="1">
                <a:ea typeface="+mj-lt"/>
                <a:cs typeface="+mj-lt"/>
              </a:rPr>
              <a:t>prevención</a:t>
            </a:r>
            <a:r>
              <a:rPr lang="en-US" sz="2400" dirty="0">
                <a:ea typeface="+mj-lt"/>
                <a:cs typeface="+mj-lt"/>
              </a:rPr>
              <a:t> de </a:t>
            </a:r>
            <a:r>
              <a:rPr lang="en-US" sz="2400" dirty="0" err="1">
                <a:ea typeface="+mj-lt"/>
                <a:cs typeface="+mj-lt"/>
              </a:rPr>
              <a:t>riesgos</a:t>
            </a:r>
            <a:r>
              <a:rPr lang="en-US" sz="2400" dirty="0">
                <a:ea typeface="+mj-lt"/>
                <a:cs typeface="+mj-lt"/>
              </a:rPr>
              <a:t> y </a:t>
            </a:r>
            <a:r>
              <a:rPr lang="en-US" sz="2400" dirty="0" err="1">
                <a:ea typeface="+mj-lt"/>
                <a:cs typeface="+mj-lt"/>
              </a:rPr>
              <a:t>el</a:t>
            </a:r>
            <a:r>
              <a:rPr lang="en-US" sz="2400" dirty="0">
                <a:ea typeface="+mj-lt"/>
                <a:cs typeface="+mj-lt"/>
              </a:rPr>
              <a:t> medio </a:t>
            </a:r>
            <a:r>
              <a:rPr lang="en-US" sz="2400" dirty="0" err="1">
                <a:ea typeface="+mj-lt"/>
                <a:cs typeface="+mj-lt"/>
              </a:rPr>
              <a:t>ambiente</a:t>
            </a:r>
            <a:r>
              <a:rPr lang="en-US" sz="2400" dirty="0">
                <a:ea typeface="+mj-lt"/>
                <a:cs typeface="+mj-lt"/>
              </a:rPr>
              <a:t>.</a:t>
            </a:r>
          </a:p>
          <a:p>
            <a:pPr>
              <a:lnSpc>
                <a:spcPct val="90000"/>
              </a:lnSpc>
            </a:pPr>
            <a:endParaRPr lang="en-US" sz="2400" dirty="0">
              <a:cs typeface="Posterama"/>
            </a:endParaRPr>
          </a:p>
          <a:p>
            <a:pPr algn="just">
              <a:lnSpc>
                <a:spcPct val="90000"/>
              </a:lnSpc>
            </a:pPr>
            <a:endParaRPr lang="en-US" sz="2400"/>
          </a:p>
        </p:txBody>
      </p:sp>
      <p:sp>
        <p:nvSpPr>
          <p:cNvPr id="4" name="Marcador de número de diapositiva 3">
            <a:extLst>
              <a:ext uri="{FF2B5EF4-FFF2-40B4-BE49-F238E27FC236}">
                <a16:creationId xmlns:a16="http://schemas.microsoft.com/office/drawing/2014/main" id="{A3726857-69AE-4FD7-B8BF-8D9E8ADB0EFF}"/>
              </a:ext>
            </a:extLst>
          </p:cNvPr>
          <p:cNvSpPr>
            <a:spLocks noGrp="1"/>
          </p:cNvSpPr>
          <p:nvPr>
            <p:ph type="sldNum" sz="quarter" idx="12"/>
          </p:nvPr>
        </p:nvSpPr>
        <p:spPr/>
        <p:txBody>
          <a:bodyPr/>
          <a:lstStyle/>
          <a:p>
            <a:fld id="{1F646F3F-274D-499B-ABBE-824EB4ABDC3D}" type="slidenum">
              <a:rPr lang="en-US" smtClean="0"/>
              <a:t>4</a:t>
            </a:fld>
            <a:endParaRPr lang="es-ES"/>
          </a:p>
        </p:txBody>
      </p:sp>
      <p:sp>
        <p:nvSpPr>
          <p:cNvPr id="3" name="Marcador de pie de página 2">
            <a:extLst>
              <a:ext uri="{FF2B5EF4-FFF2-40B4-BE49-F238E27FC236}">
                <a16:creationId xmlns:a16="http://schemas.microsoft.com/office/drawing/2014/main" id="{FFB214F0-D8DA-4B04-A5DD-3C93C2E8C798}"/>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164409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2BF62-CC78-4D80-980F-0FB6456F20FD}"/>
              </a:ext>
            </a:extLst>
          </p:cNvPr>
          <p:cNvSpPr>
            <a:spLocks noGrp="1"/>
          </p:cNvSpPr>
          <p:nvPr>
            <p:ph type="title"/>
          </p:nvPr>
        </p:nvSpPr>
        <p:spPr/>
        <p:txBody>
          <a:bodyPr/>
          <a:lstStyle/>
          <a:p>
            <a:r>
              <a:rPr lang="es-ES" dirty="0">
                <a:cs typeface="Posterama"/>
              </a:rPr>
              <a:t>La coherencia</a:t>
            </a:r>
            <a:endParaRPr lang="es-ES" dirty="0"/>
          </a:p>
        </p:txBody>
      </p:sp>
      <p:sp>
        <p:nvSpPr>
          <p:cNvPr id="3" name="Marcador de contenido 2">
            <a:extLst>
              <a:ext uri="{FF2B5EF4-FFF2-40B4-BE49-F238E27FC236}">
                <a16:creationId xmlns:a16="http://schemas.microsoft.com/office/drawing/2014/main" id="{E9CC6C70-E8F8-49C0-8F91-FF8544EC7453}"/>
              </a:ext>
            </a:extLst>
          </p:cNvPr>
          <p:cNvSpPr>
            <a:spLocks noGrp="1"/>
          </p:cNvSpPr>
          <p:nvPr>
            <p:ph idx="1"/>
          </p:nvPr>
        </p:nvSpPr>
        <p:spPr/>
        <p:txBody>
          <a:bodyPr vert="horz" lIns="91440" tIns="45720" rIns="91440" bIns="45720" rtlCol="0" anchor="t">
            <a:normAutofit fontScale="92500" lnSpcReduction="20000"/>
          </a:bodyPr>
          <a:lstStyle/>
          <a:p>
            <a:pPr algn="just"/>
            <a:r>
              <a:rPr lang="es-ES" b="1" dirty="0">
                <a:ea typeface="+mn-lt"/>
                <a:cs typeface="+mn-lt"/>
              </a:rPr>
              <a:t>claros nuestros principios y valores es importantísimo el ser coherentes, es decir, obrar de acuerdo a los mismos</a:t>
            </a:r>
            <a:r>
              <a:rPr lang="es-ES" dirty="0">
                <a:ea typeface="+mn-lt"/>
                <a:cs typeface="+mn-lt"/>
              </a:rPr>
              <a:t>. No sirve de nada tener claros nuestros valores pero aplicarlos de manera distinta dependiendo del día, la persona o la situación.</a:t>
            </a:r>
          </a:p>
          <a:p>
            <a:pPr algn="just"/>
            <a:r>
              <a:rPr lang="es-ES" dirty="0">
                <a:ea typeface="+mn-lt"/>
                <a:cs typeface="+mn-lt"/>
              </a:rPr>
              <a:t>Como nexo entre el equipo directivo y los trabajadores deberemos transmitir dichos valores a nuestro equipo de trabajo. La claridad y la constancia son fundamentales en esta función de enseñanza.</a:t>
            </a:r>
          </a:p>
          <a:p>
            <a:pPr algn="just"/>
            <a:r>
              <a:rPr lang="es-ES" b="1" dirty="0">
                <a:ea typeface="+mn-lt"/>
                <a:cs typeface="+mn-lt"/>
              </a:rPr>
              <a:t>También será sumamente importante que nuestros compañeros puedan entender nuestra manera de pensar y de actuar como algo basado en esos valores</a:t>
            </a:r>
            <a:r>
              <a:rPr lang="es-ES" dirty="0">
                <a:ea typeface="+mn-lt"/>
                <a:cs typeface="+mn-lt"/>
              </a:rPr>
              <a:t>. El cumplimiento de los mismos debería ser reforzado positivamente mientras que el incumplimiento (ejemplo clásico el de incumplir los plazos de entrega) debería ser corregido inmediatamente.</a:t>
            </a:r>
          </a:p>
          <a:p>
            <a:pPr algn="just"/>
            <a:r>
              <a:rPr lang="es-ES" dirty="0">
                <a:ea typeface="+mn-lt"/>
                <a:cs typeface="+mn-lt"/>
              </a:rPr>
              <a:t>En Gestión de Proyectos un </a:t>
            </a:r>
            <a:r>
              <a:rPr lang="es-ES" b="1" dirty="0">
                <a:ea typeface="+mn-lt"/>
                <a:cs typeface="+mn-lt"/>
              </a:rPr>
              <a:t>líder coherente </a:t>
            </a:r>
            <a:r>
              <a:rPr lang="es-ES" dirty="0">
                <a:ea typeface="+mn-lt"/>
                <a:cs typeface="+mn-lt"/>
              </a:rPr>
              <a:t>tanto en lo positivo como en lo negativo es algo que cualquier trabajador desea tener, así que te pedimos que reflexiones sobre tus principios y los apliques constantemente en la gestión de tus proyectos.</a:t>
            </a:r>
          </a:p>
          <a:p>
            <a:endParaRPr lang="es-ES" dirty="0"/>
          </a:p>
        </p:txBody>
      </p:sp>
      <p:sp>
        <p:nvSpPr>
          <p:cNvPr id="5" name="Marcador de número de diapositiva 4">
            <a:extLst>
              <a:ext uri="{FF2B5EF4-FFF2-40B4-BE49-F238E27FC236}">
                <a16:creationId xmlns:a16="http://schemas.microsoft.com/office/drawing/2014/main" id="{68165D32-2C51-4ADC-8288-61BCC6874837}"/>
              </a:ext>
            </a:extLst>
          </p:cNvPr>
          <p:cNvSpPr>
            <a:spLocks noGrp="1"/>
          </p:cNvSpPr>
          <p:nvPr>
            <p:ph type="sldNum" sz="quarter" idx="12"/>
          </p:nvPr>
        </p:nvSpPr>
        <p:spPr/>
        <p:txBody>
          <a:bodyPr/>
          <a:lstStyle/>
          <a:p>
            <a:fld id="{1F646F3F-274D-499B-ABBE-824EB4ABDC3D}" type="slidenum">
              <a:rPr lang="en-US" smtClean="0"/>
              <a:t>5</a:t>
            </a:fld>
            <a:endParaRPr lang="es-ES"/>
          </a:p>
        </p:txBody>
      </p:sp>
      <p:sp>
        <p:nvSpPr>
          <p:cNvPr id="4" name="Marcador de pie de página 3">
            <a:extLst>
              <a:ext uri="{FF2B5EF4-FFF2-40B4-BE49-F238E27FC236}">
                <a16:creationId xmlns:a16="http://schemas.microsoft.com/office/drawing/2014/main" id="{01684602-0694-420B-89C1-18E16F08F390}"/>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401364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4471701-3392-4423-9BBA-6C527C5CB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99D76E52-D962-40CA-BF38-0872E0A2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7"/>
            <a:ext cx="10547975" cy="6467097"/>
          </a:xfrm>
          <a:custGeom>
            <a:avLst/>
            <a:gdLst>
              <a:gd name="connsiteX0" fmla="*/ 2504457 w 8648699"/>
              <a:gd name="connsiteY0" fmla="*/ 3933023 h 5302627"/>
              <a:gd name="connsiteX1" fmla="*/ 2800662 w 8648699"/>
              <a:gd name="connsiteY1" fmla="*/ 4229228 h 5302627"/>
              <a:gd name="connsiteX2" fmla="*/ 2504457 w 8648699"/>
              <a:gd name="connsiteY2" fmla="*/ 4525434 h 5302627"/>
              <a:gd name="connsiteX3" fmla="*/ 2208251 w 8648699"/>
              <a:gd name="connsiteY3" fmla="*/ 4229228 h 5302627"/>
              <a:gd name="connsiteX4" fmla="*/ 2504457 w 8648699"/>
              <a:gd name="connsiteY4" fmla="*/ 3933023 h 5302627"/>
              <a:gd name="connsiteX5" fmla="*/ 69505 w 8648699"/>
              <a:gd name="connsiteY5" fmla="*/ 1036657 h 5302627"/>
              <a:gd name="connsiteX6" fmla="*/ 452007 w 8648699"/>
              <a:gd name="connsiteY6" fmla="*/ 1419158 h 5302627"/>
              <a:gd name="connsiteX7" fmla="*/ 69505 w 8648699"/>
              <a:gd name="connsiteY7" fmla="*/ 1801660 h 5302627"/>
              <a:gd name="connsiteX8" fmla="*/ 0 w 8648699"/>
              <a:gd name="connsiteY8" fmla="*/ 1794654 h 5302627"/>
              <a:gd name="connsiteX9" fmla="*/ 0 w 8648699"/>
              <a:gd name="connsiteY9" fmla="*/ 1043663 h 5302627"/>
              <a:gd name="connsiteX10" fmla="*/ 7016675 w 8648699"/>
              <a:gd name="connsiteY10" fmla="*/ 0 h 5302627"/>
              <a:gd name="connsiteX11" fmla="*/ 7780099 w 8648699"/>
              <a:gd name="connsiteY11" fmla="*/ 0 h 5302627"/>
              <a:gd name="connsiteX12" fmla="*/ 7773118 w 8648699"/>
              <a:gd name="connsiteY12" fmla="*/ 69249 h 5302627"/>
              <a:gd name="connsiteX13" fmla="*/ 7398387 w 8648699"/>
              <a:gd name="connsiteY13" fmla="*/ 374663 h 5302627"/>
              <a:gd name="connsiteX14" fmla="*/ 7023656 w 8648699"/>
              <a:gd name="connsiteY14" fmla="*/ 69249 h 5302627"/>
              <a:gd name="connsiteX15" fmla="*/ 0 w 8648699"/>
              <a:gd name="connsiteY15" fmla="*/ 0 h 5302627"/>
              <a:gd name="connsiteX16" fmla="*/ 6294179 w 8648699"/>
              <a:gd name="connsiteY16" fmla="*/ 0 h 5302627"/>
              <a:gd name="connsiteX17" fmla="*/ 6365011 w 8648699"/>
              <a:gd name="connsiteY17" fmla="*/ 98436 h 5302627"/>
              <a:gd name="connsiteX18" fmla="*/ 6465592 w 8648699"/>
              <a:gd name="connsiteY18" fmla="*/ 282106 h 5302627"/>
              <a:gd name="connsiteX19" fmla="*/ 6902743 w 8648699"/>
              <a:gd name="connsiteY19" fmla="*/ 796697 h 5302627"/>
              <a:gd name="connsiteX20" fmla="*/ 7694396 w 8648699"/>
              <a:gd name="connsiteY20" fmla="*/ 957015 h 5302627"/>
              <a:gd name="connsiteX21" fmla="*/ 8332550 w 8648699"/>
              <a:gd name="connsiteY21" fmla="*/ 1234423 h 5302627"/>
              <a:gd name="connsiteX22" fmla="*/ 8647293 w 8648699"/>
              <a:gd name="connsiteY22" fmla="*/ 2231590 h 5302627"/>
              <a:gd name="connsiteX23" fmla="*/ 8589037 w 8648699"/>
              <a:gd name="connsiteY23" fmla="*/ 2743986 h 5302627"/>
              <a:gd name="connsiteX24" fmla="*/ 6453687 w 8648699"/>
              <a:gd name="connsiteY24" fmla="*/ 3925051 h 5302627"/>
              <a:gd name="connsiteX25" fmla="*/ 5484031 w 8648699"/>
              <a:gd name="connsiteY25" fmla="*/ 4456750 h 5302627"/>
              <a:gd name="connsiteX26" fmla="*/ 5328450 w 8648699"/>
              <a:gd name="connsiteY26" fmla="*/ 4943717 h 5302627"/>
              <a:gd name="connsiteX27" fmla="*/ 4105081 w 8648699"/>
              <a:gd name="connsiteY27" fmla="*/ 5103111 h 5302627"/>
              <a:gd name="connsiteX28" fmla="*/ 3701337 w 8648699"/>
              <a:gd name="connsiteY28" fmla="*/ 4617069 h 5302627"/>
              <a:gd name="connsiteX29" fmla="*/ 3039141 w 8648699"/>
              <a:gd name="connsiteY29" fmla="*/ 3869685 h 5302627"/>
              <a:gd name="connsiteX30" fmla="*/ 1904079 w 8648699"/>
              <a:gd name="connsiteY30" fmla="*/ 3703935 h 5302627"/>
              <a:gd name="connsiteX31" fmla="*/ 613090 w 8648699"/>
              <a:gd name="connsiteY31" fmla="*/ 3502814 h 5302627"/>
              <a:gd name="connsiteX32" fmla="*/ 236971 w 8648699"/>
              <a:gd name="connsiteY32" fmla="*/ 2379773 h 5302627"/>
              <a:gd name="connsiteX33" fmla="*/ 648691 w 8648699"/>
              <a:gd name="connsiteY33" fmla="*/ 1707520 h 5302627"/>
              <a:gd name="connsiteX34" fmla="*/ 625574 w 8648699"/>
              <a:gd name="connsiteY34" fmla="*/ 1098146 h 5302627"/>
              <a:gd name="connsiteX35" fmla="*/ 151668 w 8648699"/>
              <a:gd name="connsiteY35" fmla="*/ 513972 h 5302627"/>
              <a:gd name="connsiteX36" fmla="*/ 28936 w 8648699"/>
              <a:gd name="connsiteY36" fmla="*/ 363239 h 5302627"/>
              <a:gd name="connsiteX37" fmla="*/ 0 w 8648699"/>
              <a:gd name="connsiteY37" fmla="*/ 316565 h 530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8699" h="5302627">
                <a:moveTo>
                  <a:pt x="2504457" y="3933023"/>
                </a:moveTo>
                <a:cubicBezTo>
                  <a:pt x="2668046" y="3933023"/>
                  <a:pt x="2800662" y="4065639"/>
                  <a:pt x="2800662" y="4229228"/>
                </a:cubicBezTo>
                <a:cubicBezTo>
                  <a:pt x="2800662" y="4392818"/>
                  <a:pt x="2668046" y="4525434"/>
                  <a:pt x="2504457" y="4525434"/>
                </a:cubicBezTo>
                <a:cubicBezTo>
                  <a:pt x="2340867" y="4525434"/>
                  <a:pt x="2208251" y="4392818"/>
                  <a:pt x="2208251" y="4229228"/>
                </a:cubicBezTo>
                <a:cubicBezTo>
                  <a:pt x="2208251" y="4065639"/>
                  <a:pt x="2340867" y="3933023"/>
                  <a:pt x="2504457" y="3933023"/>
                </a:cubicBezTo>
                <a:close/>
                <a:moveTo>
                  <a:pt x="69505" y="1036657"/>
                </a:moveTo>
                <a:cubicBezTo>
                  <a:pt x="280754" y="1036657"/>
                  <a:pt x="452007" y="1207909"/>
                  <a:pt x="452007" y="1419158"/>
                </a:cubicBezTo>
                <a:cubicBezTo>
                  <a:pt x="452007" y="1630408"/>
                  <a:pt x="280754" y="1801660"/>
                  <a:pt x="69505" y="1801660"/>
                </a:cubicBezTo>
                <a:lnTo>
                  <a:pt x="0" y="1794654"/>
                </a:lnTo>
                <a:lnTo>
                  <a:pt x="0" y="1043663"/>
                </a:lnTo>
                <a:close/>
                <a:moveTo>
                  <a:pt x="7016675" y="0"/>
                </a:moveTo>
                <a:lnTo>
                  <a:pt x="7780099" y="0"/>
                </a:lnTo>
                <a:lnTo>
                  <a:pt x="7773118" y="69249"/>
                </a:lnTo>
                <a:cubicBezTo>
                  <a:pt x="7737451" y="243548"/>
                  <a:pt x="7583231" y="374663"/>
                  <a:pt x="7398387" y="374663"/>
                </a:cubicBezTo>
                <a:cubicBezTo>
                  <a:pt x="7213544" y="374663"/>
                  <a:pt x="7059323" y="243548"/>
                  <a:pt x="7023656" y="69249"/>
                </a:cubicBezTo>
                <a:close/>
                <a:moveTo>
                  <a:pt x="0" y="0"/>
                </a:moveTo>
                <a:lnTo>
                  <a:pt x="6294179" y="0"/>
                </a:lnTo>
                <a:lnTo>
                  <a:pt x="6365011" y="98436"/>
                </a:lnTo>
                <a:cubicBezTo>
                  <a:pt x="6400768" y="155469"/>
                  <a:pt x="6434312" y="216741"/>
                  <a:pt x="6465592" y="282106"/>
                </a:cubicBezTo>
                <a:cubicBezTo>
                  <a:pt x="6566037" y="491894"/>
                  <a:pt x="6666020" y="721566"/>
                  <a:pt x="6902743" y="796697"/>
                </a:cubicBezTo>
                <a:cubicBezTo>
                  <a:pt x="7158189" y="877608"/>
                  <a:pt x="7427043" y="924651"/>
                  <a:pt x="7694396" y="957015"/>
                </a:cubicBezTo>
                <a:cubicBezTo>
                  <a:pt x="7940248" y="986605"/>
                  <a:pt x="8159979" y="1057229"/>
                  <a:pt x="8332550" y="1234423"/>
                </a:cubicBezTo>
                <a:cubicBezTo>
                  <a:pt x="8603138" y="1512294"/>
                  <a:pt x="8658851" y="1860210"/>
                  <a:pt x="8647293" y="2231590"/>
                </a:cubicBezTo>
                <a:cubicBezTo>
                  <a:pt x="8629145" y="2403353"/>
                  <a:pt x="8638277" y="2582279"/>
                  <a:pt x="8589037" y="2743986"/>
                </a:cubicBezTo>
                <a:cubicBezTo>
                  <a:pt x="8301458" y="3687636"/>
                  <a:pt x="7538354" y="4241181"/>
                  <a:pt x="6453687" y="3925051"/>
                </a:cubicBezTo>
                <a:cubicBezTo>
                  <a:pt x="6080573" y="3817210"/>
                  <a:pt x="5567715" y="3967010"/>
                  <a:pt x="5484031" y="4456750"/>
                </a:cubicBezTo>
                <a:cubicBezTo>
                  <a:pt x="5455596" y="4624120"/>
                  <a:pt x="5418146" y="4805013"/>
                  <a:pt x="5328450" y="4943717"/>
                </a:cubicBezTo>
                <a:cubicBezTo>
                  <a:pt x="5126059" y="5255917"/>
                  <a:pt x="4482009" y="5484548"/>
                  <a:pt x="4105081" y="5103111"/>
                </a:cubicBezTo>
                <a:cubicBezTo>
                  <a:pt x="3957593" y="4953889"/>
                  <a:pt x="3837498" y="4777850"/>
                  <a:pt x="3701337" y="4617069"/>
                </a:cubicBezTo>
                <a:cubicBezTo>
                  <a:pt x="3485305" y="4362316"/>
                  <a:pt x="3302331" y="4060173"/>
                  <a:pt x="3039141" y="3869685"/>
                </a:cubicBezTo>
                <a:cubicBezTo>
                  <a:pt x="2713878" y="3634583"/>
                  <a:pt x="2294068" y="3664866"/>
                  <a:pt x="1904079" y="3703935"/>
                </a:cubicBezTo>
                <a:cubicBezTo>
                  <a:pt x="1453058" y="3749245"/>
                  <a:pt x="1020302" y="3739998"/>
                  <a:pt x="613090" y="3502814"/>
                </a:cubicBezTo>
                <a:cubicBezTo>
                  <a:pt x="116530" y="3213615"/>
                  <a:pt x="35156" y="2799815"/>
                  <a:pt x="236971" y="2379773"/>
                </a:cubicBezTo>
                <a:cubicBezTo>
                  <a:pt x="350131" y="2144206"/>
                  <a:pt x="510680" y="1931411"/>
                  <a:pt x="648691" y="1707520"/>
                </a:cubicBezTo>
                <a:cubicBezTo>
                  <a:pt x="773871" y="1503742"/>
                  <a:pt x="769826" y="1286438"/>
                  <a:pt x="625574" y="1098146"/>
                </a:cubicBezTo>
                <a:cubicBezTo>
                  <a:pt x="472999" y="899107"/>
                  <a:pt x="321119" y="698218"/>
                  <a:pt x="151668" y="513972"/>
                </a:cubicBezTo>
                <a:cubicBezTo>
                  <a:pt x="105932" y="464255"/>
                  <a:pt x="65115" y="413944"/>
                  <a:pt x="28936" y="363239"/>
                </a:cubicBezTo>
                <a:lnTo>
                  <a:pt x="0" y="316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1F367D1-2363-4599-8C5B-DFC7309398CB}"/>
              </a:ext>
            </a:extLst>
          </p:cNvPr>
          <p:cNvSpPr>
            <a:spLocks noGrp="1"/>
          </p:cNvSpPr>
          <p:nvPr>
            <p:ph type="title"/>
          </p:nvPr>
        </p:nvSpPr>
        <p:spPr>
          <a:xfrm>
            <a:off x="97249" y="132476"/>
            <a:ext cx="4325290" cy="980961"/>
          </a:xfrm>
        </p:spPr>
        <p:txBody>
          <a:bodyPr anchor="t">
            <a:normAutofit/>
          </a:bodyPr>
          <a:lstStyle/>
          <a:p>
            <a:r>
              <a:rPr lang="es-ES" sz="4100" err="1">
                <a:cs typeface="Posterama"/>
              </a:rPr>
              <a:t>Empezemos</a:t>
            </a:r>
            <a:r>
              <a:rPr lang="es-ES" sz="4100">
                <a:cs typeface="Posterama"/>
              </a:rPr>
              <a:t>...</a:t>
            </a:r>
            <a:endParaRPr lang="es-ES" sz="4100"/>
          </a:p>
        </p:txBody>
      </p:sp>
      <p:sp>
        <p:nvSpPr>
          <p:cNvPr id="3" name="Marcador de contenido 2">
            <a:extLst>
              <a:ext uri="{FF2B5EF4-FFF2-40B4-BE49-F238E27FC236}">
                <a16:creationId xmlns:a16="http://schemas.microsoft.com/office/drawing/2014/main" id="{CE77A069-D581-4F5E-9CB6-BDF7EFA5C4EA}"/>
              </a:ext>
            </a:extLst>
          </p:cNvPr>
          <p:cNvSpPr>
            <a:spLocks noGrp="1"/>
          </p:cNvSpPr>
          <p:nvPr>
            <p:ph idx="1"/>
          </p:nvPr>
        </p:nvSpPr>
        <p:spPr>
          <a:xfrm>
            <a:off x="3383195" y="810563"/>
            <a:ext cx="8367570" cy="6050802"/>
          </a:xfrm>
        </p:spPr>
        <p:txBody>
          <a:bodyPr vert="horz" lIns="91440" tIns="45720" rIns="91440" bIns="45720" rtlCol="0" anchor="t">
            <a:noAutofit/>
          </a:bodyPr>
          <a:lstStyle/>
          <a:p>
            <a:pPr>
              <a:lnSpc>
                <a:spcPct val="100000"/>
              </a:lnSpc>
            </a:pPr>
            <a:r>
              <a:rPr lang="ro-RO" i="1" dirty="0" err="1">
                <a:ea typeface="+mn-lt"/>
                <a:cs typeface="+mn-lt"/>
              </a:rPr>
              <a:t>Preocuparte</a:t>
            </a:r>
            <a:r>
              <a:rPr lang="ro-RO" i="1" dirty="0">
                <a:ea typeface="+mn-lt"/>
                <a:cs typeface="+mn-lt"/>
              </a:rPr>
              <a:t> por el </a:t>
            </a:r>
            <a:r>
              <a:rPr lang="ro-RO" i="1" dirty="0" err="1">
                <a:ea typeface="+mn-lt"/>
                <a:cs typeface="+mn-lt"/>
              </a:rPr>
              <a:t>cómo</a:t>
            </a:r>
            <a:r>
              <a:rPr lang="ro-RO" i="1" dirty="0">
                <a:ea typeface="+mn-lt"/>
                <a:cs typeface="+mn-lt"/>
              </a:rPr>
              <a:t> </a:t>
            </a:r>
            <a:r>
              <a:rPr lang="ro-RO" i="1" dirty="0" err="1">
                <a:ea typeface="+mn-lt"/>
                <a:cs typeface="+mn-lt"/>
              </a:rPr>
              <a:t>hacerlo</a:t>
            </a:r>
            <a:r>
              <a:rPr lang="ro-RO" i="1" dirty="0">
                <a:ea typeface="+mn-lt"/>
                <a:cs typeface="+mn-lt"/>
              </a:rPr>
              <a:t>, </a:t>
            </a:r>
            <a:r>
              <a:rPr lang="ro-RO" i="1" dirty="0" err="1">
                <a:ea typeface="+mn-lt"/>
                <a:cs typeface="+mn-lt"/>
              </a:rPr>
              <a:t>empieza</a:t>
            </a:r>
            <a:r>
              <a:rPr lang="ro-RO" i="1" dirty="0">
                <a:ea typeface="+mn-lt"/>
                <a:cs typeface="+mn-lt"/>
              </a:rPr>
              <a:t> por </a:t>
            </a:r>
            <a:r>
              <a:rPr lang="ro-RO" i="1" dirty="0" err="1">
                <a:ea typeface="+mn-lt"/>
                <a:cs typeface="+mn-lt"/>
              </a:rPr>
              <a:t>entender</a:t>
            </a:r>
            <a:r>
              <a:rPr lang="ro-RO" i="1" dirty="0">
                <a:ea typeface="+mn-lt"/>
                <a:cs typeface="+mn-lt"/>
              </a:rPr>
              <a:t> y </a:t>
            </a:r>
            <a:r>
              <a:rPr lang="ro-RO" i="1" dirty="0" err="1">
                <a:ea typeface="+mn-lt"/>
                <a:cs typeface="+mn-lt"/>
              </a:rPr>
              <a:t>definir</a:t>
            </a:r>
            <a:r>
              <a:rPr lang="ro-RO" i="1" dirty="0">
                <a:ea typeface="+mn-lt"/>
                <a:cs typeface="+mn-lt"/>
              </a:rPr>
              <a:t> </a:t>
            </a:r>
            <a:r>
              <a:rPr lang="ro-RO" i="1" dirty="0" err="1">
                <a:ea typeface="+mn-lt"/>
                <a:cs typeface="+mn-lt"/>
              </a:rPr>
              <a:t>estas</a:t>
            </a:r>
            <a:r>
              <a:rPr lang="ro-RO" i="1" dirty="0">
                <a:ea typeface="+mn-lt"/>
                <a:cs typeface="+mn-lt"/>
              </a:rPr>
              <a:t> </a:t>
            </a:r>
            <a:r>
              <a:rPr lang="ro-RO" i="1" dirty="0" err="1">
                <a:ea typeface="+mn-lt"/>
                <a:cs typeface="+mn-lt"/>
              </a:rPr>
              <a:t>preguntas</a:t>
            </a:r>
            <a:r>
              <a:rPr lang="ro-RO" i="1" dirty="0">
                <a:ea typeface="+mn-lt"/>
                <a:cs typeface="+mn-lt"/>
              </a:rPr>
              <a:t>. </a:t>
            </a:r>
            <a:r>
              <a:rPr lang="ro-RO" i="1" dirty="0" err="1">
                <a:ea typeface="+mn-lt"/>
                <a:cs typeface="+mn-lt"/>
              </a:rPr>
              <a:t>Esto</a:t>
            </a:r>
            <a:r>
              <a:rPr lang="ro-RO" i="1" dirty="0">
                <a:ea typeface="+mn-lt"/>
                <a:cs typeface="+mn-lt"/>
              </a:rPr>
              <a:t> te </a:t>
            </a:r>
            <a:r>
              <a:rPr lang="ro-RO" i="1" dirty="0" err="1">
                <a:ea typeface="+mn-lt"/>
                <a:cs typeface="+mn-lt"/>
              </a:rPr>
              <a:t>ofrecerá</a:t>
            </a:r>
            <a:r>
              <a:rPr lang="ro-RO" i="1" dirty="0">
                <a:ea typeface="+mn-lt"/>
                <a:cs typeface="+mn-lt"/>
              </a:rPr>
              <a:t> el </a:t>
            </a:r>
            <a:r>
              <a:rPr lang="ro-RO" i="1" dirty="0" err="1">
                <a:ea typeface="+mn-lt"/>
                <a:cs typeface="+mn-lt"/>
              </a:rPr>
              <a:t>contexto</a:t>
            </a:r>
            <a:r>
              <a:rPr lang="ro-RO" i="1" dirty="0">
                <a:ea typeface="+mn-lt"/>
                <a:cs typeface="+mn-lt"/>
              </a:rPr>
              <a:t> y la perspectiva de </a:t>
            </a:r>
            <a:r>
              <a:rPr lang="ro-RO" i="1" dirty="0" err="1">
                <a:ea typeface="+mn-lt"/>
                <a:cs typeface="+mn-lt"/>
              </a:rPr>
              <a:t>todos</a:t>
            </a:r>
            <a:r>
              <a:rPr lang="ro-RO" i="1" dirty="0">
                <a:ea typeface="+mn-lt"/>
                <a:cs typeface="+mn-lt"/>
              </a:rPr>
              <a:t> </a:t>
            </a:r>
            <a:r>
              <a:rPr lang="ro-RO" i="1" dirty="0" err="1">
                <a:ea typeface="+mn-lt"/>
                <a:cs typeface="+mn-lt"/>
              </a:rPr>
              <a:t>los</a:t>
            </a:r>
            <a:r>
              <a:rPr lang="ro-RO" i="1" dirty="0">
                <a:ea typeface="+mn-lt"/>
                <a:cs typeface="+mn-lt"/>
              </a:rPr>
              <a:t> </a:t>
            </a:r>
            <a:r>
              <a:rPr lang="ro-RO" i="1" dirty="0" err="1">
                <a:ea typeface="+mn-lt"/>
                <a:cs typeface="+mn-lt"/>
              </a:rPr>
              <a:t>involucrados</a:t>
            </a:r>
            <a:r>
              <a:rPr lang="ro-RO" i="1" dirty="0">
                <a:ea typeface="+mn-lt"/>
                <a:cs typeface="+mn-lt"/>
              </a:rPr>
              <a:t> y te </a:t>
            </a:r>
            <a:r>
              <a:rPr lang="ro-RO" i="1" dirty="0" err="1">
                <a:ea typeface="+mn-lt"/>
                <a:cs typeface="+mn-lt"/>
              </a:rPr>
              <a:t>ayudará</a:t>
            </a:r>
            <a:r>
              <a:rPr lang="ro-RO" i="1" dirty="0">
                <a:ea typeface="+mn-lt"/>
                <a:cs typeface="+mn-lt"/>
              </a:rPr>
              <a:t> a </a:t>
            </a:r>
            <a:r>
              <a:rPr lang="ro-RO" i="1" dirty="0" err="1">
                <a:ea typeface="+mn-lt"/>
                <a:cs typeface="+mn-lt"/>
              </a:rPr>
              <a:t>estar</a:t>
            </a:r>
            <a:r>
              <a:rPr lang="ro-RO" i="1" dirty="0">
                <a:ea typeface="+mn-lt"/>
                <a:cs typeface="+mn-lt"/>
              </a:rPr>
              <a:t> </a:t>
            </a:r>
            <a:r>
              <a:rPr lang="ro-RO" i="1" dirty="0" err="1">
                <a:ea typeface="+mn-lt"/>
                <a:cs typeface="+mn-lt"/>
              </a:rPr>
              <a:t>listo</a:t>
            </a:r>
            <a:r>
              <a:rPr lang="ro-RO" i="1" dirty="0">
                <a:ea typeface="+mn-lt"/>
                <a:cs typeface="+mn-lt"/>
              </a:rPr>
              <a:t>. </a:t>
            </a:r>
            <a:endParaRPr lang="es-ES" dirty="0">
              <a:ea typeface="+mn-lt"/>
              <a:cs typeface="+mn-lt"/>
            </a:endParaRPr>
          </a:p>
          <a:p>
            <a:pPr>
              <a:lnSpc>
                <a:spcPct val="100000"/>
              </a:lnSpc>
            </a:pPr>
            <a:r>
              <a:rPr lang="ro-RO" dirty="0" err="1">
                <a:ea typeface="+mn-lt"/>
                <a:cs typeface="+mn-lt"/>
              </a:rPr>
              <a:t>Resume</a:t>
            </a:r>
            <a:r>
              <a:rPr lang="ro-RO" dirty="0">
                <a:ea typeface="+mn-lt"/>
                <a:cs typeface="+mn-lt"/>
              </a:rPr>
              <a:t> el por </a:t>
            </a:r>
            <a:r>
              <a:rPr lang="ro-RO" dirty="0" err="1">
                <a:ea typeface="+mn-lt"/>
                <a:cs typeface="+mn-lt"/>
              </a:rPr>
              <a:t>qué</a:t>
            </a:r>
            <a:r>
              <a:rPr lang="ro-RO" dirty="0">
                <a:ea typeface="+mn-lt"/>
                <a:cs typeface="+mn-lt"/>
              </a:rPr>
              <a:t>, el </a:t>
            </a:r>
            <a:r>
              <a:rPr lang="ro-RO" dirty="0" err="1">
                <a:ea typeface="+mn-lt"/>
                <a:cs typeface="+mn-lt"/>
              </a:rPr>
              <a:t>qué</a:t>
            </a:r>
            <a:r>
              <a:rPr lang="ro-RO" dirty="0">
                <a:ea typeface="+mn-lt"/>
                <a:cs typeface="+mn-lt"/>
              </a:rPr>
              <a:t>, el </a:t>
            </a:r>
            <a:r>
              <a:rPr lang="ro-RO" dirty="0" err="1">
                <a:ea typeface="+mn-lt"/>
                <a:cs typeface="+mn-lt"/>
              </a:rPr>
              <a:t>quién</a:t>
            </a:r>
            <a:r>
              <a:rPr lang="ro-RO" dirty="0">
                <a:ea typeface="+mn-lt"/>
                <a:cs typeface="+mn-lt"/>
              </a:rPr>
              <a:t> y el </a:t>
            </a:r>
            <a:r>
              <a:rPr lang="ro-RO" dirty="0" err="1">
                <a:ea typeface="+mn-lt"/>
                <a:cs typeface="+mn-lt"/>
              </a:rPr>
              <a:t>cuándo</a:t>
            </a:r>
            <a:r>
              <a:rPr lang="ro-RO" dirty="0">
                <a:ea typeface="+mn-lt"/>
                <a:cs typeface="+mn-lt"/>
              </a:rPr>
              <a:t> </a:t>
            </a:r>
            <a:r>
              <a:rPr lang="ro-RO" dirty="0" err="1">
                <a:ea typeface="+mn-lt"/>
                <a:cs typeface="+mn-lt"/>
              </a:rPr>
              <a:t>del</a:t>
            </a:r>
            <a:r>
              <a:rPr lang="ro-RO" dirty="0">
                <a:ea typeface="+mn-lt"/>
                <a:cs typeface="+mn-lt"/>
              </a:rPr>
              <a:t> </a:t>
            </a:r>
            <a:r>
              <a:rPr lang="ro-RO" dirty="0" err="1">
                <a:ea typeface="+mn-lt"/>
                <a:cs typeface="+mn-lt"/>
              </a:rPr>
              <a:t>proyecto</a:t>
            </a:r>
            <a:r>
              <a:rPr lang="ro-RO" dirty="0">
                <a:ea typeface="+mn-lt"/>
                <a:cs typeface="+mn-lt"/>
              </a:rPr>
              <a:t>:</a:t>
            </a:r>
            <a:endParaRPr lang="es-ES" dirty="0">
              <a:ea typeface="+mn-lt"/>
              <a:cs typeface="+mn-lt"/>
            </a:endParaRPr>
          </a:p>
          <a:p>
            <a:pPr marL="285750" indent="-285750">
              <a:lnSpc>
                <a:spcPct val="100000"/>
              </a:lnSpc>
              <a:buFont typeface="Arial"/>
              <a:buChar char="•"/>
            </a:pPr>
            <a:r>
              <a:rPr lang="ro-RO" b="1" i="1" dirty="0">
                <a:ea typeface="+mn-lt"/>
                <a:cs typeface="+mn-lt"/>
              </a:rPr>
              <a:t>¿Por </a:t>
            </a:r>
            <a:r>
              <a:rPr lang="ro-RO" b="1" i="1" dirty="0" err="1">
                <a:ea typeface="+mn-lt"/>
                <a:cs typeface="+mn-lt"/>
              </a:rPr>
              <a:t>qué</a:t>
            </a:r>
            <a:r>
              <a:rPr lang="ro-RO" b="1" i="1" dirty="0">
                <a:ea typeface="+mn-lt"/>
                <a:cs typeface="+mn-lt"/>
              </a:rPr>
              <a:t>?</a:t>
            </a:r>
            <a:r>
              <a:rPr lang="ro-RO" b="1" dirty="0">
                <a:ea typeface="+mn-lt"/>
                <a:cs typeface="+mn-lt"/>
              </a:rPr>
              <a:t> </a:t>
            </a:r>
            <a:r>
              <a:rPr lang="ro-RO" dirty="0" err="1">
                <a:ea typeface="+mn-lt"/>
                <a:cs typeface="+mn-lt"/>
              </a:rPr>
              <a:t>Cuál</a:t>
            </a:r>
            <a:r>
              <a:rPr lang="ro-RO" dirty="0">
                <a:ea typeface="+mn-lt"/>
                <a:cs typeface="+mn-lt"/>
              </a:rPr>
              <a:t> </a:t>
            </a:r>
            <a:r>
              <a:rPr lang="ro-RO" dirty="0" err="1">
                <a:ea typeface="+mn-lt"/>
                <a:cs typeface="+mn-lt"/>
              </a:rPr>
              <a:t>es</a:t>
            </a:r>
            <a:r>
              <a:rPr lang="ro-RO" dirty="0">
                <a:ea typeface="+mn-lt"/>
                <a:cs typeface="+mn-lt"/>
              </a:rPr>
              <a:t> problema o </a:t>
            </a:r>
            <a:r>
              <a:rPr lang="ro-RO" dirty="0" err="1">
                <a:ea typeface="+mn-lt"/>
                <a:cs typeface="+mn-lt"/>
              </a:rPr>
              <a:t>valor</a:t>
            </a:r>
            <a:r>
              <a:rPr lang="ro-RO" dirty="0">
                <a:ea typeface="+mn-lt"/>
                <a:cs typeface="+mn-lt"/>
              </a:rPr>
              <a:t> principal </a:t>
            </a:r>
            <a:r>
              <a:rPr lang="ro-RO" dirty="0" err="1">
                <a:ea typeface="+mn-lt"/>
                <a:cs typeface="+mn-lt"/>
              </a:rPr>
              <a:t>que</a:t>
            </a:r>
            <a:r>
              <a:rPr lang="ro-RO" dirty="0">
                <a:ea typeface="+mn-lt"/>
                <a:cs typeface="+mn-lt"/>
              </a:rPr>
              <a:t> aborda este </a:t>
            </a:r>
            <a:r>
              <a:rPr lang="ro-RO" dirty="0" err="1">
                <a:ea typeface="+mn-lt"/>
                <a:cs typeface="+mn-lt"/>
              </a:rPr>
              <a:t>proyecto</a:t>
            </a:r>
            <a:r>
              <a:rPr lang="ro-RO" dirty="0">
                <a:ea typeface="+mn-lt"/>
                <a:cs typeface="+mn-lt"/>
              </a:rPr>
              <a:t>.</a:t>
            </a:r>
            <a:endParaRPr lang="es-ES" dirty="0">
              <a:ea typeface="+mn-lt"/>
              <a:cs typeface="+mn-lt"/>
            </a:endParaRPr>
          </a:p>
          <a:p>
            <a:pPr>
              <a:lnSpc>
                <a:spcPct val="100000"/>
              </a:lnSpc>
            </a:pPr>
            <a:endParaRPr lang="ro-RO" dirty="0">
              <a:ea typeface="+mn-lt"/>
              <a:cs typeface="+mn-lt"/>
            </a:endParaRPr>
          </a:p>
          <a:p>
            <a:pPr marL="285750" indent="-285750">
              <a:lnSpc>
                <a:spcPct val="100000"/>
              </a:lnSpc>
              <a:buFont typeface="Arial"/>
              <a:buChar char="•"/>
            </a:pPr>
            <a:r>
              <a:rPr lang="ro-RO" b="1" i="1" dirty="0">
                <a:ea typeface="+mn-lt"/>
                <a:cs typeface="+mn-lt"/>
              </a:rPr>
              <a:t>¿</a:t>
            </a:r>
            <a:r>
              <a:rPr lang="ro-RO" b="1" i="1" dirty="0" err="1">
                <a:ea typeface="+mn-lt"/>
                <a:cs typeface="+mn-lt"/>
              </a:rPr>
              <a:t>Qué</a:t>
            </a:r>
            <a:r>
              <a:rPr lang="ro-RO" b="1" i="1" dirty="0">
                <a:ea typeface="+mn-lt"/>
                <a:cs typeface="+mn-lt"/>
              </a:rPr>
              <a:t>?</a:t>
            </a:r>
            <a:r>
              <a:rPr lang="ro-RO" dirty="0">
                <a:ea typeface="+mn-lt"/>
                <a:cs typeface="+mn-lt"/>
              </a:rPr>
              <a:t> ¿</a:t>
            </a:r>
            <a:r>
              <a:rPr lang="ro-RO" dirty="0" err="1">
                <a:ea typeface="+mn-lt"/>
                <a:cs typeface="+mn-lt"/>
              </a:rPr>
              <a:t>Cuál</a:t>
            </a:r>
            <a:r>
              <a:rPr lang="ro-RO" dirty="0">
                <a:ea typeface="+mn-lt"/>
                <a:cs typeface="+mn-lt"/>
              </a:rPr>
              <a:t> </a:t>
            </a:r>
            <a:r>
              <a:rPr lang="ro-RO" dirty="0" err="1">
                <a:ea typeface="+mn-lt"/>
                <a:cs typeface="+mn-lt"/>
              </a:rPr>
              <a:t>es</a:t>
            </a:r>
            <a:r>
              <a:rPr lang="ro-RO" dirty="0">
                <a:ea typeface="+mn-lt"/>
                <a:cs typeface="+mn-lt"/>
              </a:rPr>
              <a:t> el </a:t>
            </a:r>
            <a:r>
              <a:rPr lang="ro-RO" dirty="0" err="1">
                <a:ea typeface="+mn-lt"/>
                <a:cs typeface="+mn-lt"/>
              </a:rPr>
              <a:t>trabajo</a:t>
            </a:r>
            <a:r>
              <a:rPr lang="ro-RO" dirty="0">
                <a:ea typeface="+mn-lt"/>
                <a:cs typeface="+mn-lt"/>
              </a:rPr>
              <a:t> </a:t>
            </a:r>
            <a:r>
              <a:rPr lang="ro-RO" dirty="0" err="1">
                <a:ea typeface="+mn-lt"/>
                <a:cs typeface="+mn-lt"/>
              </a:rPr>
              <a:t>realizado</a:t>
            </a:r>
            <a:r>
              <a:rPr lang="ro-RO" dirty="0">
                <a:ea typeface="+mn-lt"/>
                <a:cs typeface="+mn-lt"/>
              </a:rPr>
              <a:t> en el </a:t>
            </a:r>
            <a:r>
              <a:rPr lang="ro-RO" dirty="0" err="1">
                <a:ea typeface="+mn-lt"/>
                <a:cs typeface="+mn-lt"/>
              </a:rPr>
              <a:t>proyecto</a:t>
            </a:r>
            <a:r>
              <a:rPr lang="ro-RO" dirty="0">
                <a:ea typeface="+mn-lt"/>
                <a:cs typeface="+mn-lt"/>
              </a:rPr>
              <a:t>? ¿</a:t>
            </a:r>
            <a:r>
              <a:rPr lang="ro-RO" dirty="0" err="1">
                <a:ea typeface="+mn-lt"/>
                <a:cs typeface="+mn-lt"/>
              </a:rPr>
              <a:t>Cuáles</a:t>
            </a:r>
            <a:r>
              <a:rPr lang="ro-RO" dirty="0">
                <a:ea typeface="+mn-lt"/>
                <a:cs typeface="+mn-lt"/>
              </a:rPr>
              <a:t> son </a:t>
            </a:r>
            <a:r>
              <a:rPr lang="ro-RO" dirty="0" err="1">
                <a:ea typeface="+mn-lt"/>
                <a:cs typeface="+mn-lt"/>
              </a:rPr>
              <a:t>los</a:t>
            </a:r>
            <a:r>
              <a:rPr lang="ro-RO" dirty="0">
                <a:ea typeface="+mn-lt"/>
                <a:cs typeface="+mn-lt"/>
              </a:rPr>
              <a:t> </a:t>
            </a:r>
            <a:r>
              <a:rPr lang="ro-RO" dirty="0" err="1">
                <a:ea typeface="+mn-lt"/>
                <a:cs typeface="+mn-lt"/>
              </a:rPr>
              <a:t>principales</a:t>
            </a:r>
            <a:r>
              <a:rPr lang="ro-RO" dirty="0">
                <a:ea typeface="+mn-lt"/>
                <a:cs typeface="+mn-lt"/>
              </a:rPr>
              <a:t> </a:t>
            </a:r>
            <a:r>
              <a:rPr lang="ro-RO" dirty="0" err="1">
                <a:ea typeface="+mn-lt"/>
                <a:cs typeface="+mn-lt"/>
              </a:rPr>
              <a:t>entregables</a:t>
            </a:r>
            <a:r>
              <a:rPr lang="ro-RO" dirty="0">
                <a:ea typeface="+mn-lt"/>
                <a:cs typeface="+mn-lt"/>
              </a:rPr>
              <a:t>? </a:t>
            </a:r>
            <a:endParaRPr lang="es-ES" dirty="0">
              <a:ea typeface="+mn-lt"/>
              <a:cs typeface="+mn-lt"/>
            </a:endParaRPr>
          </a:p>
          <a:p>
            <a:pPr>
              <a:lnSpc>
                <a:spcPct val="100000"/>
              </a:lnSpc>
            </a:pPr>
            <a:endParaRPr lang="es-ES" dirty="0">
              <a:ea typeface="+mn-lt"/>
              <a:cs typeface="+mn-lt"/>
            </a:endParaRPr>
          </a:p>
          <a:p>
            <a:pPr marL="285750" indent="-285750">
              <a:lnSpc>
                <a:spcPct val="100000"/>
              </a:lnSpc>
              <a:buFont typeface="Arial"/>
              <a:buChar char="•"/>
            </a:pPr>
            <a:r>
              <a:rPr lang="ro-RO" b="1" i="1" dirty="0">
                <a:ea typeface="+mn-lt"/>
                <a:cs typeface="+mn-lt"/>
              </a:rPr>
              <a:t>¿</a:t>
            </a:r>
            <a:r>
              <a:rPr lang="ro-RO" b="1" i="1" dirty="0" err="1">
                <a:ea typeface="+mn-lt"/>
                <a:cs typeface="+mn-lt"/>
              </a:rPr>
              <a:t>Quién</a:t>
            </a:r>
            <a:r>
              <a:rPr lang="ro-RO" b="1" i="1" dirty="0">
                <a:ea typeface="+mn-lt"/>
                <a:cs typeface="+mn-lt"/>
              </a:rPr>
              <a:t>?</a:t>
            </a:r>
            <a:r>
              <a:rPr lang="ro-RO" dirty="0">
                <a:ea typeface="+mn-lt"/>
                <a:cs typeface="+mn-lt"/>
              </a:rPr>
              <a:t> ¿</a:t>
            </a:r>
            <a:r>
              <a:rPr lang="ro-RO" dirty="0" err="1">
                <a:ea typeface="+mn-lt"/>
                <a:cs typeface="+mn-lt"/>
              </a:rPr>
              <a:t>Quién</a:t>
            </a:r>
            <a:r>
              <a:rPr lang="ro-RO" dirty="0">
                <a:ea typeface="+mn-lt"/>
                <a:cs typeface="+mn-lt"/>
              </a:rPr>
              <a:t> </a:t>
            </a:r>
            <a:r>
              <a:rPr lang="ro-RO" dirty="0" err="1">
                <a:ea typeface="+mn-lt"/>
                <a:cs typeface="+mn-lt"/>
              </a:rPr>
              <a:t>estará</a:t>
            </a:r>
            <a:r>
              <a:rPr lang="ro-RO" dirty="0">
                <a:ea typeface="+mn-lt"/>
                <a:cs typeface="+mn-lt"/>
              </a:rPr>
              <a:t> </a:t>
            </a:r>
            <a:r>
              <a:rPr lang="ro-RO" dirty="0" err="1">
                <a:ea typeface="+mn-lt"/>
                <a:cs typeface="+mn-lt"/>
              </a:rPr>
              <a:t>involucrado</a:t>
            </a:r>
            <a:r>
              <a:rPr lang="ro-RO" dirty="0">
                <a:ea typeface="+mn-lt"/>
                <a:cs typeface="+mn-lt"/>
              </a:rPr>
              <a:t> y </a:t>
            </a:r>
            <a:r>
              <a:rPr lang="ro-RO" dirty="0" err="1">
                <a:ea typeface="+mn-lt"/>
                <a:cs typeface="+mn-lt"/>
              </a:rPr>
              <a:t>cuáles</a:t>
            </a:r>
            <a:r>
              <a:rPr lang="ro-RO" dirty="0">
                <a:ea typeface="+mn-lt"/>
                <a:cs typeface="+mn-lt"/>
              </a:rPr>
              <a:t> van a ser sus </a:t>
            </a:r>
            <a:r>
              <a:rPr lang="ro-RO" dirty="0" err="1">
                <a:ea typeface="+mn-lt"/>
                <a:cs typeface="+mn-lt"/>
              </a:rPr>
              <a:t>responsabilidades</a:t>
            </a:r>
            <a:r>
              <a:rPr lang="ro-RO" dirty="0">
                <a:ea typeface="+mn-lt"/>
                <a:cs typeface="+mn-lt"/>
              </a:rPr>
              <a:t> </a:t>
            </a:r>
            <a:r>
              <a:rPr lang="ro-RO" dirty="0" err="1">
                <a:ea typeface="+mn-lt"/>
                <a:cs typeface="+mn-lt"/>
              </a:rPr>
              <a:t>respecto</a:t>
            </a:r>
            <a:r>
              <a:rPr lang="ro-RO" dirty="0">
                <a:ea typeface="+mn-lt"/>
                <a:cs typeface="+mn-lt"/>
              </a:rPr>
              <a:t> al </a:t>
            </a:r>
            <a:r>
              <a:rPr lang="ro-RO" dirty="0" err="1">
                <a:ea typeface="+mn-lt"/>
                <a:cs typeface="+mn-lt"/>
              </a:rPr>
              <a:t>proyecto</a:t>
            </a:r>
            <a:r>
              <a:rPr lang="ro-RO" dirty="0">
                <a:ea typeface="+mn-lt"/>
                <a:cs typeface="+mn-lt"/>
              </a:rPr>
              <a:t>? ¿</a:t>
            </a:r>
            <a:r>
              <a:rPr lang="ro-RO" dirty="0" err="1">
                <a:ea typeface="+mn-lt"/>
                <a:cs typeface="+mn-lt"/>
              </a:rPr>
              <a:t>Cómo</a:t>
            </a:r>
            <a:r>
              <a:rPr lang="ro-RO" dirty="0">
                <a:ea typeface="+mn-lt"/>
                <a:cs typeface="+mn-lt"/>
              </a:rPr>
              <a:t> van a </a:t>
            </a:r>
            <a:r>
              <a:rPr lang="ro-RO" dirty="0" err="1">
                <a:ea typeface="+mn-lt"/>
                <a:cs typeface="+mn-lt"/>
              </a:rPr>
              <a:t>organizarse</a:t>
            </a:r>
            <a:r>
              <a:rPr lang="ro-RO" dirty="0">
                <a:ea typeface="+mn-lt"/>
                <a:cs typeface="+mn-lt"/>
              </a:rPr>
              <a:t>?</a:t>
            </a:r>
            <a:endParaRPr lang="es-ES" dirty="0">
              <a:ea typeface="+mn-lt"/>
              <a:cs typeface="+mn-lt"/>
            </a:endParaRPr>
          </a:p>
          <a:p>
            <a:pPr>
              <a:lnSpc>
                <a:spcPct val="100000"/>
              </a:lnSpc>
            </a:pPr>
            <a:endParaRPr lang="es-ES" dirty="0">
              <a:ea typeface="+mn-lt"/>
              <a:cs typeface="+mn-lt"/>
            </a:endParaRPr>
          </a:p>
          <a:p>
            <a:pPr marL="285750" indent="-285750">
              <a:lnSpc>
                <a:spcPct val="100000"/>
              </a:lnSpc>
              <a:buFont typeface="Arial"/>
              <a:buChar char="•"/>
            </a:pPr>
            <a:r>
              <a:rPr lang="ro-RO" b="1" i="1" dirty="0">
                <a:ea typeface="+mn-lt"/>
                <a:cs typeface="+mn-lt"/>
              </a:rPr>
              <a:t>¿</a:t>
            </a:r>
            <a:r>
              <a:rPr lang="ro-RO" b="1" i="1" dirty="0" err="1">
                <a:ea typeface="+mn-lt"/>
                <a:cs typeface="+mn-lt"/>
              </a:rPr>
              <a:t>Cuándo</a:t>
            </a:r>
            <a:r>
              <a:rPr lang="ro-RO" b="1" i="1" dirty="0">
                <a:ea typeface="+mn-lt"/>
                <a:cs typeface="+mn-lt"/>
              </a:rPr>
              <a:t>?</a:t>
            </a:r>
            <a:r>
              <a:rPr lang="ro-RO" dirty="0">
                <a:ea typeface="+mn-lt"/>
                <a:cs typeface="+mn-lt"/>
              </a:rPr>
              <a:t> ¿</a:t>
            </a:r>
            <a:r>
              <a:rPr lang="ro-RO" dirty="0" err="1">
                <a:ea typeface="+mn-lt"/>
                <a:cs typeface="+mn-lt"/>
              </a:rPr>
              <a:t>Cuál</a:t>
            </a:r>
            <a:r>
              <a:rPr lang="ro-RO" dirty="0">
                <a:ea typeface="+mn-lt"/>
                <a:cs typeface="+mn-lt"/>
              </a:rPr>
              <a:t> </a:t>
            </a:r>
            <a:r>
              <a:rPr lang="ro-RO" dirty="0" err="1">
                <a:ea typeface="+mn-lt"/>
                <a:cs typeface="+mn-lt"/>
              </a:rPr>
              <a:t>es</a:t>
            </a:r>
            <a:r>
              <a:rPr lang="ro-RO" dirty="0">
                <a:ea typeface="+mn-lt"/>
                <a:cs typeface="+mn-lt"/>
              </a:rPr>
              <a:t> el </a:t>
            </a:r>
            <a:r>
              <a:rPr lang="ro-RO" dirty="0" err="1">
                <a:ea typeface="+mn-lt"/>
                <a:cs typeface="+mn-lt"/>
              </a:rPr>
              <a:t>calendario</a:t>
            </a:r>
            <a:r>
              <a:rPr lang="ro-RO" dirty="0">
                <a:ea typeface="+mn-lt"/>
                <a:cs typeface="+mn-lt"/>
              </a:rPr>
              <a:t> </a:t>
            </a:r>
            <a:r>
              <a:rPr lang="ro-RO" dirty="0" err="1">
                <a:ea typeface="+mn-lt"/>
                <a:cs typeface="+mn-lt"/>
              </a:rPr>
              <a:t>del</a:t>
            </a:r>
            <a:r>
              <a:rPr lang="ro-RO" dirty="0">
                <a:ea typeface="+mn-lt"/>
                <a:cs typeface="+mn-lt"/>
              </a:rPr>
              <a:t> </a:t>
            </a:r>
            <a:r>
              <a:rPr lang="ro-RO" dirty="0" err="1">
                <a:ea typeface="+mn-lt"/>
                <a:cs typeface="+mn-lt"/>
              </a:rPr>
              <a:t>proyecto</a:t>
            </a:r>
            <a:r>
              <a:rPr lang="ro-RO" dirty="0">
                <a:ea typeface="+mn-lt"/>
                <a:cs typeface="+mn-lt"/>
              </a:rPr>
              <a:t>? ¿</a:t>
            </a:r>
            <a:r>
              <a:rPr lang="ro-RO" dirty="0" err="1">
                <a:ea typeface="+mn-lt"/>
                <a:cs typeface="+mn-lt"/>
              </a:rPr>
              <a:t>Cuándo</a:t>
            </a:r>
            <a:r>
              <a:rPr lang="ro-RO" dirty="0">
                <a:ea typeface="+mn-lt"/>
                <a:cs typeface="+mn-lt"/>
              </a:rPr>
              <a:t> se </a:t>
            </a:r>
            <a:r>
              <a:rPr lang="ro-RO" dirty="0" err="1">
                <a:ea typeface="+mn-lt"/>
                <a:cs typeface="+mn-lt"/>
              </a:rPr>
              <a:t>completarán</a:t>
            </a:r>
            <a:r>
              <a:rPr lang="ro-RO" dirty="0">
                <a:ea typeface="+mn-lt"/>
                <a:cs typeface="+mn-lt"/>
              </a:rPr>
              <a:t> </a:t>
            </a:r>
            <a:r>
              <a:rPr lang="ro-RO" dirty="0" err="1">
                <a:ea typeface="+mn-lt"/>
                <a:cs typeface="+mn-lt"/>
              </a:rPr>
              <a:t>los</a:t>
            </a:r>
            <a:r>
              <a:rPr lang="ro-RO" dirty="0">
                <a:ea typeface="+mn-lt"/>
                <a:cs typeface="+mn-lt"/>
              </a:rPr>
              <a:t> </a:t>
            </a:r>
            <a:r>
              <a:rPr lang="ro-RO" dirty="0" err="1">
                <a:ea typeface="+mn-lt"/>
                <a:cs typeface="+mn-lt"/>
              </a:rPr>
              <a:t>pasos</a:t>
            </a:r>
            <a:r>
              <a:rPr lang="ro-RO" dirty="0">
                <a:ea typeface="+mn-lt"/>
                <a:cs typeface="+mn-lt"/>
              </a:rPr>
              <a:t> </a:t>
            </a:r>
            <a:r>
              <a:rPr lang="ro-RO" dirty="0" err="1">
                <a:ea typeface="+mn-lt"/>
                <a:cs typeface="+mn-lt"/>
              </a:rPr>
              <a:t>claves</a:t>
            </a:r>
            <a:r>
              <a:rPr lang="ro-RO" dirty="0">
                <a:ea typeface="+mn-lt"/>
                <a:cs typeface="+mn-lt"/>
              </a:rPr>
              <a:t> </a:t>
            </a:r>
            <a:r>
              <a:rPr lang="ro-RO" dirty="0" err="1">
                <a:ea typeface="+mn-lt"/>
                <a:cs typeface="+mn-lt"/>
              </a:rPr>
              <a:t>llamados</a:t>
            </a:r>
            <a:r>
              <a:rPr lang="ro-RO" dirty="0">
                <a:ea typeface="+mn-lt"/>
                <a:cs typeface="+mn-lt"/>
              </a:rPr>
              <a:t> </a:t>
            </a:r>
            <a:r>
              <a:rPr lang="ro-RO" dirty="0" err="1">
                <a:ea typeface="+mn-lt"/>
                <a:cs typeface="+mn-lt"/>
              </a:rPr>
              <a:t>etapas</a:t>
            </a:r>
            <a:r>
              <a:rPr lang="ro-RO" dirty="0">
                <a:ea typeface="+mn-lt"/>
                <a:cs typeface="+mn-lt"/>
              </a:rPr>
              <a:t>?</a:t>
            </a:r>
            <a:endParaRPr lang="es-ES" dirty="0">
              <a:ea typeface="+mn-lt"/>
              <a:cs typeface="+mn-lt"/>
            </a:endParaRPr>
          </a:p>
          <a:p>
            <a:pPr>
              <a:lnSpc>
                <a:spcPct val="100000"/>
              </a:lnSpc>
            </a:pPr>
            <a:endParaRPr lang="es-ES" sz="1400"/>
          </a:p>
        </p:txBody>
      </p:sp>
      <p:sp>
        <p:nvSpPr>
          <p:cNvPr id="5" name="Marcador de número de diapositiva 4">
            <a:extLst>
              <a:ext uri="{FF2B5EF4-FFF2-40B4-BE49-F238E27FC236}">
                <a16:creationId xmlns:a16="http://schemas.microsoft.com/office/drawing/2014/main" id="{00F69C19-ECEC-4497-928E-425DB6628BD4}"/>
              </a:ext>
            </a:extLst>
          </p:cNvPr>
          <p:cNvSpPr>
            <a:spLocks noGrp="1"/>
          </p:cNvSpPr>
          <p:nvPr>
            <p:ph type="sldNum" sz="quarter" idx="12"/>
          </p:nvPr>
        </p:nvSpPr>
        <p:spPr/>
        <p:txBody>
          <a:bodyPr/>
          <a:lstStyle/>
          <a:p>
            <a:fld id="{1F646F3F-274D-499B-ABBE-824EB4ABDC3D}" type="slidenum">
              <a:rPr lang="en-US" smtClean="0"/>
              <a:t>6</a:t>
            </a:fld>
            <a:endParaRPr lang="es-ES"/>
          </a:p>
        </p:txBody>
      </p:sp>
      <p:sp>
        <p:nvSpPr>
          <p:cNvPr id="4" name="Marcador de pie de página 3">
            <a:extLst>
              <a:ext uri="{FF2B5EF4-FFF2-40B4-BE49-F238E27FC236}">
                <a16:creationId xmlns:a16="http://schemas.microsoft.com/office/drawing/2014/main" id="{AF17F410-39D9-4E8F-AE2C-E876094EA3A1}"/>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410490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2C7BF-D622-4F69-9F86-819C946DEA75}"/>
              </a:ext>
            </a:extLst>
          </p:cNvPr>
          <p:cNvSpPr>
            <a:spLocks noGrp="1"/>
          </p:cNvSpPr>
          <p:nvPr>
            <p:ph type="title"/>
          </p:nvPr>
        </p:nvSpPr>
        <p:spPr/>
        <p:txBody>
          <a:bodyPr/>
          <a:lstStyle/>
          <a:p>
            <a:pPr marL="285750" indent="-285750" algn="just">
              <a:buFont typeface="Arial"/>
              <a:buChar char="•"/>
            </a:pPr>
            <a:r>
              <a:rPr lang="es-ES" b="1" dirty="0">
                <a:ea typeface="+mj-lt"/>
                <a:cs typeface="+mj-lt"/>
              </a:rPr>
              <a:t>Alcance</a:t>
            </a:r>
            <a:endParaRPr lang="es-ES" dirty="0">
              <a:ea typeface="+mj-lt"/>
              <a:cs typeface="+mj-lt"/>
            </a:endParaRPr>
          </a:p>
          <a:p>
            <a:endParaRPr lang="es-ES" dirty="0">
              <a:cs typeface="Posterama"/>
            </a:endParaRPr>
          </a:p>
        </p:txBody>
      </p:sp>
      <p:sp>
        <p:nvSpPr>
          <p:cNvPr id="3" name="Marcador de contenido 2">
            <a:extLst>
              <a:ext uri="{FF2B5EF4-FFF2-40B4-BE49-F238E27FC236}">
                <a16:creationId xmlns:a16="http://schemas.microsoft.com/office/drawing/2014/main" id="{286A2612-1EBB-4D27-BF99-8D045DA2BFB7}"/>
              </a:ext>
            </a:extLst>
          </p:cNvPr>
          <p:cNvSpPr>
            <a:spLocks noGrp="1"/>
          </p:cNvSpPr>
          <p:nvPr>
            <p:ph idx="1"/>
          </p:nvPr>
        </p:nvSpPr>
        <p:spPr/>
        <p:txBody>
          <a:bodyPr vert="horz" lIns="91440" tIns="45720" rIns="91440" bIns="45720" rtlCol="0" anchor="t">
            <a:normAutofit/>
          </a:bodyPr>
          <a:lstStyle/>
          <a:p>
            <a:pPr algn="just"/>
            <a:r>
              <a:rPr lang="es-ES" i="1" dirty="0">
                <a:ea typeface="+mn-lt"/>
                <a:cs typeface="+mn-lt"/>
              </a:rPr>
              <a:t>Empieza proporcionando una declaración de alcance: define qué está y qué no dentro del alcance del proyecto. Cada proyecto es un complicado equilibrio entre el coste, el tiempo, el rendimiento, la calidad y el riesgo. </a:t>
            </a:r>
            <a:endParaRPr lang="es-ES" dirty="0">
              <a:ea typeface="+mn-lt"/>
              <a:cs typeface="+mn-lt"/>
            </a:endParaRPr>
          </a:p>
          <a:p>
            <a:pPr algn="just"/>
            <a:endParaRPr lang="es-ES" dirty="0">
              <a:ea typeface="+mn-lt"/>
              <a:cs typeface="+mn-lt"/>
            </a:endParaRPr>
          </a:p>
          <a:p>
            <a:pPr algn="just"/>
            <a:r>
              <a:rPr lang="es-ES" i="1" dirty="0">
                <a:ea typeface="+mn-lt"/>
                <a:cs typeface="+mn-lt"/>
              </a:rPr>
              <a:t>Tal vez ocurran cambios de alcance (‘corrupción del alcance’) durante el proyecto, estos probablemente también afecten al resultado (presupuesto, plazo…). </a:t>
            </a:r>
            <a:endParaRPr lang="es-ES" dirty="0">
              <a:ea typeface="+mn-lt"/>
              <a:cs typeface="+mn-lt"/>
            </a:endParaRPr>
          </a:p>
          <a:p>
            <a:endParaRPr lang="es-ES" dirty="0"/>
          </a:p>
        </p:txBody>
      </p:sp>
      <p:graphicFrame>
        <p:nvGraphicFramePr>
          <p:cNvPr id="11" name="Tabla 10">
            <a:extLst>
              <a:ext uri="{FF2B5EF4-FFF2-40B4-BE49-F238E27FC236}">
                <a16:creationId xmlns:a16="http://schemas.microsoft.com/office/drawing/2014/main" id="{097174D2-00FC-4BED-A209-58F6B8C64D3C}"/>
              </a:ext>
            </a:extLst>
          </p:cNvPr>
          <p:cNvGraphicFramePr>
            <a:graphicFrameLocks noGrp="1"/>
          </p:cNvGraphicFramePr>
          <p:nvPr>
            <p:extLst>
              <p:ext uri="{D42A27DB-BD31-4B8C-83A1-F6EECF244321}">
                <p14:modId xmlns:p14="http://schemas.microsoft.com/office/powerpoint/2010/main" val="1523194837"/>
              </p:ext>
            </p:extLst>
          </p:nvPr>
        </p:nvGraphicFramePr>
        <p:xfrm>
          <a:off x="1291167" y="4889688"/>
          <a:ext cx="5715000" cy="502920"/>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val="2398280585"/>
                    </a:ext>
                  </a:extLst>
                </a:gridCol>
                <a:gridCol w="2857500">
                  <a:extLst>
                    <a:ext uri="{9D8B030D-6E8A-4147-A177-3AD203B41FA5}">
                      <a16:colId xmlns:a16="http://schemas.microsoft.com/office/drawing/2014/main" val="1382592373"/>
                    </a:ext>
                  </a:extLst>
                </a:gridCol>
              </a:tblGrid>
              <a:tr h="190500">
                <a:tc>
                  <a:txBody>
                    <a:bodyPr/>
                    <a:lstStyle/>
                    <a:p>
                      <a:pPr algn="just" rtl="0" fontAlgn="base"/>
                      <a:r>
                        <a:rPr lang="ro-RO" sz="1000">
                          <a:effectLst/>
                        </a:rPr>
                        <a:t>Actividades dentro del alcance </a:t>
                      </a:r>
                      <a:endParaRPr lang="ro-RO" b="0" i="0">
                        <a:effectLst/>
                      </a:endParaRPr>
                    </a:p>
                  </a:txBody>
                  <a:tcPr/>
                </a:tc>
                <a:tc>
                  <a:txBody>
                    <a:bodyPr/>
                    <a:lstStyle/>
                    <a:p>
                      <a:pPr algn="just" rtl="0" fontAlgn="base"/>
                      <a:r>
                        <a:rPr lang="ro-RO" sz="1000">
                          <a:effectLst/>
                        </a:rPr>
                        <a:t>Actividades fuera del alcance </a:t>
                      </a:r>
                      <a:endParaRPr lang="ro-RO" b="0" i="0">
                        <a:effectLst/>
                      </a:endParaRPr>
                    </a:p>
                  </a:txBody>
                  <a:tcPr/>
                </a:tc>
                <a:extLst>
                  <a:ext uri="{0D108BD9-81ED-4DB2-BD59-A6C34878D82A}">
                    <a16:rowId xmlns:a16="http://schemas.microsoft.com/office/drawing/2014/main" val="835795445"/>
                  </a:ext>
                </a:extLst>
              </a:tr>
              <a:tr h="190500">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extLst>
                  <a:ext uri="{0D108BD9-81ED-4DB2-BD59-A6C34878D82A}">
                    <a16:rowId xmlns:a16="http://schemas.microsoft.com/office/drawing/2014/main" val="3993348669"/>
                  </a:ext>
                </a:extLst>
              </a:tr>
            </a:tbl>
          </a:graphicData>
        </a:graphic>
      </p:graphicFrame>
      <p:sp>
        <p:nvSpPr>
          <p:cNvPr id="12" name="CuadroTexto 11">
            <a:extLst>
              <a:ext uri="{FF2B5EF4-FFF2-40B4-BE49-F238E27FC236}">
                <a16:creationId xmlns:a16="http://schemas.microsoft.com/office/drawing/2014/main" id="{FFB84CE8-780C-4767-81F0-68A9EF28393E}"/>
              </a:ext>
            </a:extLst>
          </p:cNvPr>
          <p:cNvSpPr txBox="1"/>
          <p:nvPr/>
        </p:nvSpPr>
        <p:spPr>
          <a:xfrm>
            <a:off x="3981215" y="491254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000">
              <a:solidFill>
                <a:srgbClr val="333333"/>
              </a:solidFill>
              <a:latin typeface="Arial"/>
              <a:cs typeface="Arial"/>
            </a:endParaRPr>
          </a:p>
          <a:p>
            <a:endParaRPr lang="en-US"/>
          </a:p>
        </p:txBody>
      </p:sp>
      <p:sp>
        <p:nvSpPr>
          <p:cNvPr id="5" name="Marcador de número de diapositiva 4">
            <a:extLst>
              <a:ext uri="{FF2B5EF4-FFF2-40B4-BE49-F238E27FC236}">
                <a16:creationId xmlns:a16="http://schemas.microsoft.com/office/drawing/2014/main" id="{F93A1E29-621A-4A1C-A1E2-644A3AE1F7C0}"/>
              </a:ext>
            </a:extLst>
          </p:cNvPr>
          <p:cNvSpPr>
            <a:spLocks noGrp="1"/>
          </p:cNvSpPr>
          <p:nvPr>
            <p:ph type="sldNum" sz="quarter" idx="12"/>
          </p:nvPr>
        </p:nvSpPr>
        <p:spPr/>
        <p:txBody>
          <a:bodyPr/>
          <a:lstStyle/>
          <a:p>
            <a:fld id="{1F646F3F-274D-499B-ABBE-824EB4ABDC3D}" type="slidenum">
              <a:rPr lang="en-US" smtClean="0"/>
              <a:t>7</a:t>
            </a:fld>
            <a:endParaRPr lang="es-ES"/>
          </a:p>
        </p:txBody>
      </p:sp>
      <p:sp>
        <p:nvSpPr>
          <p:cNvPr id="4" name="Marcador de pie de página 3">
            <a:extLst>
              <a:ext uri="{FF2B5EF4-FFF2-40B4-BE49-F238E27FC236}">
                <a16:creationId xmlns:a16="http://schemas.microsoft.com/office/drawing/2014/main" id="{52145740-85CF-4394-830E-039E34CF7445}"/>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55987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72EFE5-DDB5-41BC-B3F4-19D747119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77B4CB6-64B7-4C1D-B623-F1EC02FCC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937866"/>
          </a:xfrm>
          <a:custGeom>
            <a:avLst/>
            <a:gdLst>
              <a:gd name="connsiteX0" fmla="*/ 8930642 w 12192000"/>
              <a:gd name="connsiteY0" fmla="*/ 5494299 h 5937866"/>
              <a:gd name="connsiteX1" fmla="*/ 9143134 w 12192000"/>
              <a:gd name="connsiteY1" fmla="*/ 5616927 h 5937866"/>
              <a:gd name="connsiteX2" fmla="*/ 9043549 w 12192000"/>
              <a:gd name="connsiteY2" fmla="*/ 5914543 h 5937866"/>
              <a:gd name="connsiteX3" fmla="*/ 8745984 w 12192000"/>
              <a:gd name="connsiteY3" fmla="*/ 5814814 h 5937866"/>
              <a:gd name="connsiteX4" fmla="*/ 8845568 w 12192000"/>
              <a:gd name="connsiteY4" fmla="*/ 5517199 h 5937866"/>
              <a:gd name="connsiteX5" fmla="*/ 8930642 w 12192000"/>
              <a:gd name="connsiteY5" fmla="*/ 5494299 h 5937866"/>
              <a:gd name="connsiteX6" fmla="*/ 9842642 w 12192000"/>
              <a:gd name="connsiteY6" fmla="*/ 4939308 h 5937866"/>
              <a:gd name="connsiteX7" fmla="*/ 10272210 w 12192000"/>
              <a:gd name="connsiteY7" fmla="*/ 5187210 h 5937866"/>
              <a:gd name="connsiteX8" fmla="*/ 10070896 w 12192000"/>
              <a:gd name="connsiteY8" fmla="*/ 5788857 h 5937866"/>
              <a:gd name="connsiteX9" fmla="*/ 9469346 w 12192000"/>
              <a:gd name="connsiteY9" fmla="*/ 5587251 h 5937866"/>
              <a:gd name="connsiteX10" fmla="*/ 9670660 w 12192000"/>
              <a:gd name="connsiteY10" fmla="*/ 4985603 h 5937866"/>
              <a:gd name="connsiteX11" fmla="*/ 9842642 w 12192000"/>
              <a:gd name="connsiteY11" fmla="*/ 4939308 h 5937866"/>
              <a:gd name="connsiteX12" fmla="*/ 0 w 12192000"/>
              <a:gd name="connsiteY12" fmla="*/ 0 h 5937866"/>
              <a:gd name="connsiteX13" fmla="*/ 12188952 w 12192000"/>
              <a:gd name="connsiteY13" fmla="*/ 0 h 5937866"/>
              <a:gd name="connsiteX14" fmla="*/ 12188952 w 12192000"/>
              <a:gd name="connsiteY14" fmla="*/ 1220565 h 5937866"/>
              <a:gd name="connsiteX15" fmla="*/ 12192000 w 12192000"/>
              <a:gd name="connsiteY15" fmla="*/ 1220565 h 5937866"/>
              <a:gd name="connsiteX16" fmla="*/ 12192000 w 12192000"/>
              <a:gd name="connsiteY16" fmla="*/ 4590456 h 5937866"/>
              <a:gd name="connsiteX17" fmla="*/ 12124015 w 12192000"/>
              <a:gd name="connsiteY17" fmla="*/ 4631278 h 5937866"/>
              <a:gd name="connsiteX18" fmla="*/ 11077457 w 12192000"/>
              <a:gd name="connsiteY18" fmla="*/ 4722290 h 5937866"/>
              <a:gd name="connsiteX19" fmla="*/ 9867246 w 12192000"/>
              <a:gd name="connsiteY19" fmla="*/ 4572157 h 5937866"/>
              <a:gd name="connsiteX20" fmla="*/ 8994802 w 12192000"/>
              <a:gd name="connsiteY20" fmla="*/ 5098943 h 5937866"/>
              <a:gd name="connsiteX21" fmla="*/ 6994655 w 12192000"/>
              <a:gd name="connsiteY21" fmla="*/ 5556202 h 5937866"/>
              <a:gd name="connsiteX22" fmla="*/ 6287534 w 12192000"/>
              <a:gd name="connsiteY22" fmla="*/ 4934764 h 5937866"/>
              <a:gd name="connsiteX23" fmla="*/ 4392596 w 12192000"/>
              <a:gd name="connsiteY23" fmla="*/ 4612909 h 5937866"/>
              <a:gd name="connsiteX24" fmla="*/ 3014500 w 12192000"/>
              <a:gd name="connsiteY24" fmla="*/ 5320787 h 5937866"/>
              <a:gd name="connsiteX25" fmla="*/ 86414 w 12192000"/>
              <a:gd name="connsiteY25" fmla="*/ 5123870 h 5937866"/>
              <a:gd name="connsiteX26" fmla="*/ 0 w 12192000"/>
              <a:gd name="connsiteY26" fmla="*/ 5061131 h 5937866"/>
              <a:gd name="connsiteX27" fmla="*/ 0 w 12192000"/>
              <a:gd name="connsiteY27" fmla="*/ 3267075 h 5937866"/>
              <a:gd name="connsiteX28" fmla="*/ 0 w 12192000"/>
              <a:gd name="connsiteY28" fmla="*/ 1220565 h 59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5937866">
                <a:moveTo>
                  <a:pt x="8930642" y="5494299"/>
                </a:moveTo>
                <a:cubicBezTo>
                  <a:pt x="9016941" y="5488946"/>
                  <a:pt x="9102130" y="5534635"/>
                  <a:pt x="9143134" y="5616927"/>
                </a:cubicBezTo>
                <a:cubicBezTo>
                  <a:pt x="9197806" y="5726652"/>
                  <a:pt x="9153221" y="5859898"/>
                  <a:pt x="9043549" y="5914543"/>
                </a:cubicBezTo>
                <a:cubicBezTo>
                  <a:pt x="8933879" y="5969187"/>
                  <a:pt x="8800655" y="5924538"/>
                  <a:pt x="8745984" y="5814814"/>
                </a:cubicBezTo>
                <a:cubicBezTo>
                  <a:pt x="8691311" y="5705090"/>
                  <a:pt x="8735897" y="5571844"/>
                  <a:pt x="8845568" y="5517199"/>
                </a:cubicBezTo>
                <a:cubicBezTo>
                  <a:pt x="8872986" y="5503538"/>
                  <a:pt x="8901875" y="5496082"/>
                  <a:pt x="8930642" y="5494299"/>
                </a:cubicBezTo>
                <a:close/>
                <a:moveTo>
                  <a:pt x="9842642" y="4939308"/>
                </a:moveTo>
                <a:cubicBezTo>
                  <a:pt x="10017101" y="4928488"/>
                  <a:pt x="10189318" y="5020851"/>
                  <a:pt x="10272210" y="5187210"/>
                </a:cubicBezTo>
                <a:cubicBezTo>
                  <a:pt x="10382732" y="5409023"/>
                  <a:pt x="10292600" y="5678390"/>
                  <a:pt x="10070896" y="5788857"/>
                </a:cubicBezTo>
                <a:cubicBezTo>
                  <a:pt x="9849191" y="5899325"/>
                  <a:pt x="9579867" y="5809063"/>
                  <a:pt x="9469346" y="5587251"/>
                </a:cubicBezTo>
                <a:cubicBezTo>
                  <a:pt x="9358824" y="5365438"/>
                  <a:pt x="9448956" y="5096071"/>
                  <a:pt x="9670660" y="4985603"/>
                </a:cubicBezTo>
                <a:cubicBezTo>
                  <a:pt x="9726087" y="4957986"/>
                  <a:pt x="9784490" y="4942914"/>
                  <a:pt x="9842642" y="4939308"/>
                </a:cubicBezTo>
                <a:close/>
                <a:moveTo>
                  <a:pt x="0" y="0"/>
                </a:moveTo>
                <a:lnTo>
                  <a:pt x="12188952" y="0"/>
                </a:lnTo>
                <a:lnTo>
                  <a:pt x="12188952" y="1220565"/>
                </a:lnTo>
                <a:lnTo>
                  <a:pt x="12192000" y="1220565"/>
                </a:lnTo>
                <a:lnTo>
                  <a:pt x="12192000" y="4590456"/>
                </a:lnTo>
                <a:lnTo>
                  <a:pt x="12124015" y="4631278"/>
                </a:lnTo>
                <a:cubicBezTo>
                  <a:pt x="11792041" y="4802103"/>
                  <a:pt x="11443617" y="4797817"/>
                  <a:pt x="11077457" y="4722290"/>
                </a:cubicBezTo>
                <a:cubicBezTo>
                  <a:pt x="10679189" y="4640425"/>
                  <a:pt x="10271734" y="4578846"/>
                  <a:pt x="9867246" y="4572157"/>
                </a:cubicBezTo>
                <a:cubicBezTo>
                  <a:pt x="9492336" y="4566176"/>
                  <a:pt x="9239136" y="4846894"/>
                  <a:pt x="8994802" y="5098943"/>
                </a:cubicBezTo>
                <a:cubicBezTo>
                  <a:pt x="8385954" y="5727243"/>
                  <a:pt x="7695268" y="5911307"/>
                  <a:pt x="6994655" y="5556202"/>
                </a:cubicBezTo>
                <a:cubicBezTo>
                  <a:pt x="6722938" y="5418487"/>
                  <a:pt x="6494843" y="5169191"/>
                  <a:pt x="6287534" y="4934764"/>
                </a:cubicBezTo>
                <a:cubicBezTo>
                  <a:pt x="5731733" y="4306056"/>
                  <a:pt x="5043559" y="4288064"/>
                  <a:pt x="4392596" y="4612909"/>
                </a:cubicBezTo>
                <a:cubicBezTo>
                  <a:pt x="3930423" y="4844432"/>
                  <a:pt x="3492022" y="5129169"/>
                  <a:pt x="3014500" y="5320787"/>
                </a:cubicBezTo>
                <a:cubicBezTo>
                  <a:pt x="1977820" y="5738974"/>
                  <a:pt x="973242" y="5720051"/>
                  <a:pt x="86414" y="5123870"/>
                </a:cubicBezTo>
                <a:lnTo>
                  <a:pt x="0" y="5061131"/>
                </a:lnTo>
                <a:lnTo>
                  <a:pt x="0" y="3267075"/>
                </a:lnTo>
                <a:lnTo>
                  <a:pt x="0" y="1220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6608375-D456-4C24-A5B9-813A072711E8}"/>
              </a:ext>
            </a:extLst>
          </p:cNvPr>
          <p:cNvSpPr>
            <a:spLocks noGrp="1"/>
          </p:cNvSpPr>
          <p:nvPr>
            <p:ph type="title"/>
          </p:nvPr>
        </p:nvSpPr>
        <p:spPr>
          <a:xfrm>
            <a:off x="609600" y="557784"/>
            <a:ext cx="4400550" cy="3414141"/>
          </a:xfrm>
        </p:spPr>
        <p:txBody>
          <a:bodyPr anchor="t">
            <a:normAutofit/>
          </a:bodyPr>
          <a:lstStyle/>
          <a:p>
            <a:r>
              <a:rPr lang="es-ES" sz="3700" b="1">
                <a:ea typeface="+mj-lt"/>
                <a:cs typeface="+mj-lt"/>
              </a:rPr>
              <a:t>2. Funciones y responsabilidades</a:t>
            </a:r>
            <a:endParaRPr lang="es-ES" sz="3700">
              <a:ea typeface="+mj-lt"/>
              <a:cs typeface="+mj-lt"/>
            </a:endParaRPr>
          </a:p>
          <a:p>
            <a:endParaRPr lang="es-ES" sz="3700">
              <a:cs typeface="Posterama"/>
            </a:endParaRPr>
          </a:p>
        </p:txBody>
      </p:sp>
      <p:sp>
        <p:nvSpPr>
          <p:cNvPr id="3" name="Marcador de contenido 2">
            <a:extLst>
              <a:ext uri="{FF2B5EF4-FFF2-40B4-BE49-F238E27FC236}">
                <a16:creationId xmlns:a16="http://schemas.microsoft.com/office/drawing/2014/main" id="{D0B46B64-36A5-4D89-97AF-FDA842699D32}"/>
              </a:ext>
            </a:extLst>
          </p:cNvPr>
          <p:cNvSpPr>
            <a:spLocks noGrp="1"/>
          </p:cNvSpPr>
          <p:nvPr>
            <p:ph idx="1"/>
          </p:nvPr>
        </p:nvSpPr>
        <p:spPr>
          <a:xfrm>
            <a:off x="6749109" y="557784"/>
            <a:ext cx="4833291" cy="2717993"/>
          </a:xfrm>
        </p:spPr>
        <p:txBody>
          <a:bodyPr anchor="t">
            <a:normAutofit/>
          </a:bodyPr>
          <a:lstStyle/>
          <a:p>
            <a:r>
              <a:rPr lang="es-ES" i="1" dirty="0">
                <a:ea typeface="+mn-lt"/>
                <a:cs typeface="+mn-lt"/>
              </a:rPr>
              <a:t>Listado de la gente involucrada en el proyecto. Intenta pensar en las terceras personas internas y externas de los proyectos. Describe su relevancia en este proyecto, y añade tantos detalles como puedas para ser más claro. </a:t>
            </a:r>
            <a:br>
              <a:rPr lang="es-ES" i="1" dirty="0">
                <a:ea typeface="+mn-lt"/>
                <a:cs typeface="+mn-lt"/>
              </a:rPr>
            </a:br>
            <a:endParaRPr lang="es-ES">
              <a:ea typeface="+mn-lt"/>
              <a:cs typeface="+mn-lt"/>
            </a:endParaRPr>
          </a:p>
        </p:txBody>
      </p:sp>
      <p:graphicFrame>
        <p:nvGraphicFramePr>
          <p:cNvPr id="5" name="Tabla 4">
            <a:extLst>
              <a:ext uri="{FF2B5EF4-FFF2-40B4-BE49-F238E27FC236}">
                <a16:creationId xmlns:a16="http://schemas.microsoft.com/office/drawing/2014/main" id="{1E8B4817-D2B6-49CA-BF96-9BE0254AB3C0}"/>
              </a:ext>
            </a:extLst>
          </p:cNvPr>
          <p:cNvGraphicFramePr>
            <a:graphicFrameLocks noGrp="1"/>
          </p:cNvGraphicFramePr>
          <p:nvPr>
            <p:extLst>
              <p:ext uri="{D42A27DB-BD31-4B8C-83A1-F6EECF244321}">
                <p14:modId xmlns:p14="http://schemas.microsoft.com/office/powerpoint/2010/main" val="2955404860"/>
              </p:ext>
            </p:extLst>
          </p:nvPr>
        </p:nvGraphicFramePr>
        <p:xfrm>
          <a:off x="335197" y="3487984"/>
          <a:ext cx="5895975" cy="5029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3688286915"/>
                    </a:ext>
                  </a:extLst>
                </a:gridCol>
                <a:gridCol w="1905000">
                  <a:extLst>
                    <a:ext uri="{9D8B030D-6E8A-4147-A177-3AD203B41FA5}">
                      <a16:colId xmlns:a16="http://schemas.microsoft.com/office/drawing/2014/main" val="3678794155"/>
                    </a:ext>
                  </a:extLst>
                </a:gridCol>
                <a:gridCol w="2085975">
                  <a:extLst>
                    <a:ext uri="{9D8B030D-6E8A-4147-A177-3AD203B41FA5}">
                      <a16:colId xmlns:a16="http://schemas.microsoft.com/office/drawing/2014/main" val="1759176907"/>
                    </a:ext>
                  </a:extLst>
                </a:gridCol>
              </a:tblGrid>
              <a:tr h="190500">
                <a:tc>
                  <a:txBody>
                    <a:bodyPr/>
                    <a:lstStyle/>
                    <a:p>
                      <a:pPr algn="just" rtl="0" fontAlgn="base"/>
                      <a:r>
                        <a:rPr lang="ro-RO" sz="1000">
                          <a:effectLst/>
                        </a:rPr>
                        <a:t>Nombre  </a:t>
                      </a:r>
                      <a:endParaRPr lang="ro-RO" b="0" i="0">
                        <a:effectLst/>
                      </a:endParaRPr>
                    </a:p>
                  </a:txBody>
                  <a:tcPr/>
                </a:tc>
                <a:tc>
                  <a:txBody>
                    <a:bodyPr/>
                    <a:lstStyle/>
                    <a:p>
                      <a:pPr algn="just" rtl="0" fontAlgn="base"/>
                      <a:r>
                        <a:rPr lang="ro-RO" sz="1000">
                          <a:effectLst/>
                        </a:rPr>
                        <a:t>Función </a:t>
                      </a:r>
                      <a:endParaRPr lang="ro-RO" b="0" i="0">
                        <a:effectLst/>
                      </a:endParaRPr>
                    </a:p>
                  </a:txBody>
                  <a:tcPr/>
                </a:tc>
                <a:tc>
                  <a:txBody>
                    <a:bodyPr/>
                    <a:lstStyle/>
                    <a:p>
                      <a:pPr algn="just" rtl="0" fontAlgn="base"/>
                      <a:r>
                        <a:rPr lang="ro-RO" sz="1000">
                          <a:effectLst/>
                        </a:rPr>
                        <a:t>Descripción </a:t>
                      </a:r>
                      <a:endParaRPr lang="ro-RO" b="0" i="0">
                        <a:effectLst/>
                      </a:endParaRPr>
                    </a:p>
                  </a:txBody>
                  <a:tcPr/>
                </a:tc>
                <a:extLst>
                  <a:ext uri="{0D108BD9-81ED-4DB2-BD59-A6C34878D82A}">
                    <a16:rowId xmlns:a16="http://schemas.microsoft.com/office/drawing/2014/main" val="3222469410"/>
                  </a:ext>
                </a:extLst>
              </a:tr>
              <a:tr h="190500">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tc>
                  <a:txBody>
                    <a:bodyPr/>
                    <a:lstStyle/>
                    <a:p>
                      <a:pPr algn="just" rtl="0" fontAlgn="base"/>
                      <a:r>
                        <a:rPr lang="ro-RO" sz="1100">
                          <a:effectLst/>
                        </a:rPr>
                        <a:t> </a:t>
                      </a:r>
                      <a:endParaRPr lang="ro-RO" sz="1100" b="0" i="0">
                        <a:effectLst/>
                        <a:latin typeface="Calibri" panose="020F0502020204030204" pitchFamily="34" charset="0"/>
                      </a:endParaRPr>
                    </a:p>
                  </a:txBody>
                  <a:tcPr/>
                </a:tc>
                <a:extLst>
                  <a:ext uri="{0D108BD9-81ED-4DB2-BD59-A6C34878D82A}">
                    <a16:rowId xmlns:a16="http://schemas.microsoft.com/office/drawing/2014/main" val="264135417"/>
                  </a:ext>
                </a:extLst>
              </a:tr>
            </a:tbl>
          </a:graphicData>
        </a:graphic>
      </p:graphicFrame>
      <p:sp>
        <p:nvSpPr>
          <p:cNvPr id="6" name="CuadroTexto 5">
            <a:extLst>
              <a:ext uri="{FF2B5EF4-FFF2-40B4-BE49-F238E27FC236}">
                <a16:creationId xmlns:a16="http://schemas.microsoft.com/office/drawing/2014/main" id="{B17E37D9-E0EA-461D-BB5B-3F5C1EAF6A47}"/>
              </a:ext>
            </a:extLst>
          </p:cNvPr>
          <p:cNvSpPr txBox="1"/>
          <p:nvPr/>
        </p:nvSpPr>
        <p:spPr>
          <a:xfrm>
            <a:off x="4724400" y="320040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algn="just"/>
            <a:endParaRPr lang="en-US" sz="1000">
              <a:solidFill>
                <a:srgbClr val="333333"/>
              </a:solidFill>
              <a:latin typeface="Arial"/>
              <a:cs typeface="Arial"/>
            </a:endParaRPr>
          </a:p>
        </p:txBody>
      </p:sp>
      <p:sp>
        <p:nvSpPr>
          <p:cNvPr id="7" name="Marcador de número de diapositiva 6">
            <a:extLst>
              <a:ext uri="{FF2B5EF4-FFF2-40B4-BE49-F238E27FC236}">
                <a16:creationId xmlns:a16="http://schemas.microsoft.com/office/drawing/2014/main" id="{765D8069-27CF-4D04-8956-B56B2B326248}"/>
              </a:ext>
            </a:extLst>
          </p:cNvPr>
          <p:cNvSpPr>
            <a:spLocks noGrp="1"/>
          </p:cNvSpPr>
          <p:nvPr>
            <p:ph type="sldNum" sz="quarter" idx="12"/>
          </p:nvPr>
        </p:nvSpPr>
        <p:spPr/>
        <p:txBody>
          <a:bodyPr/>
          <a:lstStyle/>
          <a:p>
            <a:fld id="{1F646F3F-274D-499B-ABBE-824EB4ABDC3D}" type="slidenum">
              <a:rPr lang="en-US" smtClean="0"/>
              <a:t>8</a:t>
            </a:fld>
            <a:endParaRPr lang="es-ES"/>
          </a:p>
        </p:txBody>
      </p:sp>
      <p:sp>
        <p:nvSpPr>
          <p:cNvPr id="4" name="Marcador de pie de página 3">
            <a:extLst>
              <a:ext uri="{FF2B5EF4-FFF2-40B4-BE49-F238E27FC236}">
                <a16:creationId xmlns:a16="http://schemas.microsoft.com/office/drawing/2014/main" id="{E4192893-1E22-455F-B5B4-AE3AA23B3C4C}"/>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422719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71701-3392-4423-9BBA-6C527C5CB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9D76E52-D962-40CA-BF38-0872E0A2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7"/>
            <a:ext cx="10547975" cy="6467097"/>
          </a:xfrm>
          <a:custGeom>
            <a:avLst/>
            <a:gdLst>
              <a:gd name="connsiteX0" fmla="*/ 2504457 w 8648699"/>
              <a:gd name="connsiteY0" fmla="*/ 3933023 h 5302627"/>
              <a:gd name="connsiteX1" fmla="*/ 2800662 w 8648699"/>
              <a:gd name="connsiteY1" fmla="*/ 4229228 h 5302627"/>
              <a:gd name="connsiteX2" fmla="*/ 2504457 w 8648699"/>
              <a:gd name="connsiteY2" fmla="*/ 4525434 h 5302627"/>
              <a:gd name="connsiteX3" fmla="*/ 2208251 w 8648699"/>
              <a:gd name="connsiteY3" fmla="*/ 4229228 h 5302627"/>
              <a:gd name="connsiteX4" fmla="*/ 2504457 w 8648699"/>
              <a:gd name="connsiteY4" fmla="*/ 3933023 h 5302627"/>
              <a:gd name="connsiteX5" fmla="*/ 69505 w 8648699"/>
              <a:gd name="connsiteY5" fmla="*/ 1036657 h 5302627"/>
              <a:gd name="connsiteX6" fmla="*/ 452007 w 8648699"/>
              <a:gd name="connsiteY6" fmla="*/ 1419158 h 5302627"/>
              <a:gd name="connsiteX7" fmla="*/ 69505 w 8648699"/>
              <a:gd name="connsiteY7" fmla="*/ 1801660 h 5302627"/>
              <a:gd name="connsiteX8" fmla="*/ 0 w 8648699"/>
              <a:gd name="connsiteY8" fmla="*/ 1794654 h 5302627"/>
              <a:gd name="connsiteX9" fmla="*/ 0 w 8648699"/>
              <a:gd name="connsiteY9" fmla="*/ 1043663 h 5302627"/>
              <a:gd name="connsiteX10" fmla="*/ 7016675 w 8648699"/>
              <a:gd name="connsiteY10" fmla="*/ 0 h 5302627"/>
              <a:gd name="connsiteX11" fmla="*/ 7780099 w 8648699"/>
              <a:gd name="connsiteY11" fmla="*/ 0 h 5302627"/>
              <a:gd name="connsiteX12" fmla="*/ 7773118 w 8648699"/>
              <a:gd name="connsiteY12" fmla="*/ 69249 h 5302627"/>
              <a:gd name="connsiteX13" fmla="*/ 7398387 w 8648699"/>
              <a:gd name="connsiteY13" fmla="*/ 374663 h 5302627"/>
              <a:gd name="connsiteX14" fmla="*/ 7023656 w 8648699"/>
              <a:gd name="connsiteY14" fmla="*/ 69249 h 5302627"/>
              <a:gd name="connsiteX15" fmla="*/ 0 w 8648699"/>
              <a:gd name="connsiteY15" fmla="*/ 0 h 5302627"/>
              <a:gd name="connsiteX16" fmla="*/ 6294179 w 8648699"/>
              <a:gd name="connsiteY16" fmla="*/ 0 h 5302627"/>
              <a:gd name="connsiteX17" fmla="*/ 6365011 w 8648699"/>
              <a:gd name="connsiteY17" fmla="*/ 98436 h 5302627"/>
              <a:gd name="connsiteX18" fmla="*/ 6465592 w 8648699"/>
              <a:gd name="connsiteY18" fmla="*/ 282106 h 5302627"/>
              <a:gd name="connsiteX19" fmla="*/ 6902743 w 8648699"/>
              <a:gd name="connsiteY19" fmla="*/ 796697 h 5302627"/>
              <a:gd name="connsiteX20" fmla="*/ 7694396 w 8648699"/>
              <a:gd name="connsiteY20" fmla="*/ 957015 h 5302627"/>
              <a:gd name="connsiteX21" fmla="*/ 8332550 w 8648699"/>
              <a:gd name="connsiteY21" fmla="*/ 1234423 h 5302627"/>
              <a:gd name="connsiteX22" fmla="*/ 8647293 w 8648699"/>
              <a:gd name="connsiteY22" fmla="*/ 2231590 h 5302627"/>
              <a:gd name="connsiteX23" fmla="*/ 8589037 w 8648699"/>
              <a:gd name="connsiteY23" fmla="*/ 2743986 h 5302627"/>
              <a:gd name="connsiteX24" fmla="*/ 6453687 w 8648699"/>
              <a:gd name="connsiteY24" fmla="*/ 3925051 h 5302627"/>
              <a:gd name="connsiteX25" fmla="*/ 5484031 w 8648699"/>
              <a:gd name="connsiteY25" fmla="*/ 4456750 h 5302627"/>
              <a:gd name="connsiteX26" fmla="*/ 5328450 w 8648699"/>
              <a:gd name="connsiteY26" fmla="*/ 4943717 h 5302627"/>
              <a:gd name="connsiteX27" fmla="*/ 4105081 w 8648699"/>
              <a:gd name="connsiteY27" fmla="*/ 5103111 h 5302627"/>
              <a:gd name="connsiteX28" fmla="*/ 3701337 w 8648699"/>
              <a:gd name="connsiteY28" fmla="*/ 4617069 h 5302627"/>
              <a:gd name="connsiteX29" fmla="*/ 3039141 w 8648699"/>
              <a:gd name="connsiteY29" fmla="*/ 3869685 h 5302627"/>
              <a:gd name="connsiteX30" fmla="*/ 1904079 w 8648699"/>
              <a:gd name="connsiteY30" fmla="*/ 3703935 h 5302627"/>
              <a:gd name="connsiteX31" fmla="*/ 613090 w 8648699"/>
              <a:gd name="connsiteY31" fmla="*/ 3502814 h 5302627"/>
              <a:gd name="connsiteX32" fmla="*/ 236971 w 8648699"/>
              <a:gd name="connsiteY32" fmla="*/ 2379773 h 5302627"/>
              <a:gd name="connsiteX33" fmla="*/ 648691 w 8648699"/>
              <a:gd name="connsiteY33" fmla="*/ 1707520 h 5302627"/>
              <a:gd name="connsiteX34" fmla="*/ 625574 w 8648699"/>
              <a:gd name="connsiteY34" fmla="*/ 1098146 h 5302627"/>
              <a:gd name="connsiteX35" fmla="*/ 151668 w 8648699"/>
              <a:gd name="connsiteY35" fmla="*/ 513972 h 5302627"/>
              <a:gd name="connsiteX36" fmla="*/ 28936 w 8648699"/>
              <a:gd name="connsiteY36" fmla="*/ 363239 h 5302627"/>
              <a:gd name="connsiteX37" fmla="*/ 0 w 8648699"/>
              <a:gd name="connsiteY37" fmla="*/ 316565 h 530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8699" h="5302627">
                <a:moveTo>
                  <a:pt x="2504457" y="3933023"/>
                </a:moveTo>
                <a:cubicBezTo>
                  <a:pt x="2668046" y="3933023"/>
                  <a:pt x="2800662" y="4065639"/>
                  <a:pt x="2800662" y="4229228"/>
                </a:cubicBezTo>
                <a:cubicBezTo>
                  <a:pt x="2800662" y="4392818"/>
                  <a:pt x="2668046" y="4525434"/>
                  <a:pt x="2504457" y="4525434"/>
                </a:cubicBezTo>
                <a:cubicBezTo>
                  <a:pt x="2340867" y="4525434"/>
                  <a:pt x="2208251" y="4392818"/>
                  <a:pt x="2208251" y="4229228"/>
                </a:cubicBezTo>
                <a:cubicBezTo>
                  <a:pt x="2208251" y="4065639"/>
                  <a:pt x="2340867" y="3933023"/>
                  <a:pt x="2504457" y="3933023"/>
                </a:cubicBezTo>
                <a:close/>
                <a:moveTo>
                  <a:pt x="69505" y="1036657"/>
                </a:moveTo>
                <a:cubicBezTo>
                  <a:pt x="280754" y="1036657"/>
                  <a:pt x="452007" y="1207909"/>
                  <a:pt x="452007" y="1419158"/>
                </a:cubicBezTo>
                <a:cubicBezTo>
                  <a:pt x="452007" y="1630408"/>
                  <a:pt x="280754" y="1801660"/>
                  <a:pt x="69505" y="1801660"/>
                </a:cubicBezTo>
                <a:lnTo>
                  <a:pt x="0" y="1794654"/>
                </a:lnTo>
                <a:lnTo>
                  <a:pt x="0" y="1043663"/>
                </a:lnTo>
                <a:close/>
                <a:moveTo>
                  <a:pt x="7016675" y="0"/>
                </a:moveTo>
                <a:lnTo>
                  <a:pt x="7780099" y="0"/>
                </a:lnTo>
                <a:lnTo>
                  <a:pt x="7773118" y="69249"/>
                </a:lnTo>
                <a:cubicBezTo>
                  <a:pt x="7737451" y="243548"/>
                  <a:pt x="7583231" y="374663"/>
                  <a:pt x="7398387" y="374663"/>
                </a:cubicBezTo>
                <a:cubicBezTo>
                  <a:pt x="7213544" y="374663"/>
                  <a:pt x="7059323" y="243548"/>
                  <a:pt x="7023656" y="69249"/>
                </a:cubicBezTo>
                <a:close/>
                <a:moveTo>
                  <a:pt x="0" y="0"/>
                </a:moveTo>
                <a:lnTo>
                  <a:pt x="6294179" y="0"/>
                </a:lnTo>
                <a:lnTo>
                  <a:pt x="6365011" y="98436"/>
                </a:lnTo>
                <a:cubicBezTo>
                  <a:pt x="6400768" y="155469"/>
                  <a:pt x="6434312" y="216741"/>
                  <a:pt x="6465592" y="282106"/>
                </a:cubicBezTo>
                <a:cubicBezTo>
                  <a:pt x="6566037" y="491894"/>
                  <a:pt x="6666020" y="721566"/>
                  <a:pt x="6902743" y="796697"/>
                </a:cubicBezTo>
                <a:cubicBezTo>
                  <a:pt x="7158189" y="877608"/>
                  <a:pt x="7427043" y="924651"/>
                  <a:pt x="7694396" y="957015"/>
                </a:cubicBezTo>
                <a:cubicBezTo>
                  <a:pt x="7940248" y="986605"/>
                  <a:pt x="8159979" y="1057229"/>
                  <a:pt x="8332550" y="1234423"/>
                </a:cubicBezTo>
                <a:cubicBezTo>
                  <a:pt x="8603138" y="1512294"/>
                  <a:pt x="8658851" y="1860210"/>
                  <a:pt x="8647293" y="2231590"/>
                </a:cubicBezTo>
                <a:cubicBezTo>
                  <a:pt x="8629145" y="2403353"/>
                  <a:pt x="8638277" y="2582279"/>
                  <a:pt x="8589037" y="2743986"/>
                </a:cubicBezTo>
                <a:cubicBezTo>
                  <a:pt x="8301458" y="3687636"/>
                  <a:pt x="7538354" y="4241181"/>
                  <a:pt x="6453687" y="3925051"/>
                </a:cubicBezTo>
                <a:cubicBezTo>
                  <a:pt x="6080573" y="3817210"/>
                  <a:pt x="5567715" y="3967010"/>
                  <a:pt x="5484031" y="4456750"/>
                </a:cubicBezTo>
                <a:cubicBezTo>
                  <a:pt x="5455596" y="4624120"/>
                  <a:pt x="5418146" y="4805013"/>
                  <a:pt x="5328450" y="4943717"/>
                </a:cubicBezTo>
                <a:cubicBezTo>
                  <a:pt x="5126059" y="5255917"/>
                  <a:pt x="4482009" y="5484548"/>
                  <a:pt x="4105081" y="5103111"/>
                </a:cubicBezTo>
                <a:cubicBezTo>
                  <a:pt x="3957593" y="4953889"/>
                  <a:pt x="3837498" y="4777850"/>
                  <a:pt x="3701337" y="4617069"/>
                </a:cubicBezTo>
                <a:cubicBezTo>
                  <a:pt x="3485305" y="4362316"/>
                  <a:pt x="3302331" y="4060173"/>
                  <a:pt x="3039141" y="3869685"/>
                </a:cubicBezTo>
                <a:cubicBezTo>
                  <a:pt x="2713878" y="3634583"/>
                  <a:pt x="2294068" y="3664866"/>
                  <a:pt x="1904079" y="3703935"/>
                </a:cubicBezTo>
                <a:cubicBezTo>
                  <a:pt x="1453058" y="3749245"/>
                  <a:pt x="1020302" y="3739998"/>
                  <a:pt x="613090" y="3502814"/>
                </a:cubicBezTo>
                <a:cubicBezTo>
                  <a:pt x="116530" y="3213615"/>
                  <a:pt x="35156" y="2799815"/>
                  <a:pt x="236971" y="2379773"/>
                </a:cubicBezTo>
                <a:cubicBezTo>
                  <a:pt x="350131" y="2144206"/>
                  <a:pt x="510680" y="1931411"/>
                  <a:pt x="648691" y="1707520"/>
                </a:cubicBezTo>
                <a:cubicBezTo>
                  <a:pt x="773871" y="1503742"/>
                  <a:pt x="769826" y="1286438"/>
                  <a:pt x="625574" y="1098146"/>
                </a:cubicBezTo>
                <a:cubicBezTo>
                  <a:pt x="472999" y="899107"/>
                  <a:pt x="321119" y="698218"/>
                  <a:pt x="151668" y="513972"/>
                </a:cubicBezTo>
                <a:cubicBezTo>
                  <a:pt x="105932" y="464255"/>
                  <a:pt x="65115" y="413944"/>
                  <a:pt x="28936" y="363239"/>
                </a:cubicBezTo>
                <a:lnTo>
                  <a:pt x="0" y="316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104DF00-4C3D-4D48-98AB-14FD8FC1F0B9}"/>
              </a:ext>
            </a:extLst>
          </p:cNvPr>
          <p:cNvSpPr>
            <a:spLocks noGrp="1"/>
          </p:cNvSpPr>
          <p:nvPr>
            <p:ph type="title"/>
          </p:nvPr>
        </p:nvSpPr>
        <p:spPr>
          <a:xfrm>
            <a:off x="379471" y="339439"/>
            <a:ext cx="4447587" cy="5176664"/>
          </a:xfrm>
        </p:spPr>
        <p:txBody>
          <a:bodyPr anchor="t">
            <a:normAutofit/>
          </a:bodyPr>
          <a:lstStyle/>
          <a:p>
            <a:pPr>
              <a:lnSpc>
                <a:spcPct val="90000"/>
              </a:lnSpc>
            </a:pPr>
            <a:r>
              <a:rPr lang="es-ES" sz="3100" b="1" dirty="0">
                <a:ea typeface="+mj-lt"/>
                <a:cs typeface="+mj-lt"/>
              </a:rPr>
              <a:t>Fases: </a:t>
            </a:r>
            <a:endParaRPr lang="es-ES" sz="3100" dirty="0">
              <a:ea typeface="+mj-lt"/>
              <a:cs typeface="+mj-lt"/>
            </a:endParaRPr>
          </a:p>
          <a:p>
            <a:pPr algn="ctr">
              <a:lnSpc>
                <a:spcPct val="90000"/>
              </a:lnSpc>
            </a:pPr>
            <a:r>
              <a:rPr lang="es-ES" sz="3100" i="1" u="sng" dirty="0">
                <a:ea typeface="+mj-lt"/>
                <a:cs typeface="+mj-lt"/>
                <a:hlinkClick r:id="rId2"/>
              </a:rPr>
              <a:t> 5 fases</a:t>
            </a:r>
            <a:r>
              <a:rPr lang="es-ES" sz="3100" i="1" dirty="0">
                <a:ea typeface="+mj-lt"/>
                <a:cs typeface="+mj-lt"/>
              </a:rPr>
              <a:t>: </a:t>
            </a:r>
            <a:br>
              <a:rPr lang="es-ES" sz="3100" i="1" dirty="0">
                <a:ea typeface="+mj-lt"/>
                <a:cs typeface="+mj-lt"/>
              </a:rPr>
            </a:br>
            <a:r>
              <a:rPr lang="es-ES" sz="3100" i="1" dirty="0">
                <a:ea typeface="+mj-lt"/>
                <a:cs typeface="+mj-lt"/>
              </a:rPr>
              <a:t>1.iniciación, </a:t>
            </a:r>
            <a:br>
              <a:rPr lang="es-ES" sz="3100" i="1" dirty="0">
                <a:ea typeface="+mj-lt"/>
                <a:cs typeface="+mj-lt"/>
              </a:rPr>
            </a:br>
            <a:r>
              <a:rPr lang="es-ES" sz="3100" i="1" dirty="0">
                <a:ea typeface="+mj-lt"/>
                <a:cs typeface="+mj-lt"/>
              </a:rPr>
              <a:t>2. Definición y  planificación 3.Ejecución</a:t>
            </a:r>
            <a:br>
              <a:rPr lang="es-ES" sz="3100" i="1" dirty="0">
                <a:ea typeface="+mj-lt"/>
                <a:cs typeface="+mj-lt"/>
              </a:rPr>
            </a:br>
            <a:r>
              <a:rPr lang="es-ES" sz="3100" i="1" dirty="0">
                <a:ea typeface="+mj-lt"/>
                <a:cs typeface="+mj-lt"/>
              </a:rPr>
              <a:t>4.Implementación</a:t>
            </a:r>
            <a:br>
              <a:rPr lang="es-ES" sz="3100" i="1" dirty="0">
                <a:ea typeface="+mj-lt"/>
                <a:cs typeface="+mj-lt"/>
              </a:rPr>
            </a:br>
            <a:r>
              <a:rPr lang="es-ES" sz="3100" i="1" dirty="0">
                <a:ea typeface="+mj-lt"/>
                <a:cs typeface="+mj-lt"/>
              </a:rPr>
              <a:t>5.Control y cierre.</a:t>
            </a:r>
            <a:endParaRPr lang="es-ES" sz="3100" dirty="0">
              <a:cs typeface="Posterama"/>
            </a:endParaRPr>
          </a:p>
        </p:txBody>
      </p:sp>
      <p:sp>
        <p:nvSpPr>
          <p:cNvPr id="3" name="Marcador de contenido 2">
            <a:extLst>
              <a:ext uri="{FF2B5EF4-FFF2-40B4-BE49-F238E27FC236}">
                <a16:creationId xmlns:a16="http://schemas.microsoft.com/office/drawing/2014/main" id="{90E5BC05-7E24-451B-83B0-1305DB6867F0}"/>
              </a:ext>
            </a:extLst>
          </p:cNvPr>
          <p:cNvSpPr>
            <a:spLocks noGrp="1"/>
          </p:cNvSpPr>
          <p:nvPr>
            <p:ph idx="1"/>
          </p:nvPr>
        </p:nvSpPr>
        <p:spPr>
          <a:xfrm>
            <a:off x="5104750" y="810563"/>
            <a:ext cx="6608385" cy="5373470"/>
          </a:xfrm>
        </p:spPr>
        <p:txBody>
          <a:bodyPr anchor="t">
            <a:normAutofit/>
          </a:bodyPr>
          <a:lstStyle/>
          <a:p>
            <a:pPr algn="just"/>
            <a:r>
              <a:rPr lang="es-ES" i="1" dirty="0">
                <a:ea typeface="+mn-lt"/>
                <a:cs typeface="+mn-lt"/>
              </a:rPr>
              <a:t>Cada fase contiene etapas específicas y tareas, que definirás más adelante. </a:t>
            </a:r>
            <a:endParaRPr lang="es-ES" dirty="0">
              <a:ea typeface="+mn-lt"/>
              <a:cs typeface="+mn-lt"/>
            </a:endParaRPr>
          </a:p>
          <a:p>
            <a:pPr algn="just"/>
            <a:endParaRPr lang="es-ES" i="1" dirty="0"/>
          </a:p>
          <a:p>
            <a:pPr algn="just"/>
            <a:endParaRPr lang="es-ES" i="1" dirty="0"/>
          </a:p>
          <a:p>
            <a:endParaRPr lang="es-ES" dirty="0"/>
          </a:p>
        </p:txBody>
      </p:sp>
      <p:graphicFrame>
        <p:nvGraphicFramePr>
          <p:cNvPr id="9" name="Tabla 8">
            <a:extLst>
              <a:ext uri="{FF2B5EF4-FFF2-40B4-BE49-F238E27FC236}">
                <a16:creationId xmlns:a16="http://schemas.microsoft.com/office/drawing/2014/main" id="{EEAE9261-0559-4B5F-8ECA-F3033CDA0E20}"/>
              </a:ext>
            </a:extLst>
          </p:cNvPr>
          <p:cNvGraphicFramePr>
            <a:graphicFrameLocks noGrp="1"/>
          </p:cNvGraphicFramePr>
          <p:nvPr>
            <p:extLst>
              <p:ext uri="{D42A27DB-BD31-4B8C-83A1-F6EECF244321}">
                <p14:modId xmlns:p14="http://schemas.microsoft.com/office/powerpoint/2010/main" val="790736129"/>
              </p:ext>
            </p:extLst>
          </p:nvPr>
        </p:nvGraphicFramePr>
        <p:xfrm>
          <a:off x="4461463" y="2028355"/>
          <a:ext cx="5903148" cy="1580730"/>
        </p:xfrm>
        <a:graphic>
          <a:graphicData uri="http://schemas.openxmlformats.org/drawingml/2006/table">
            <a:tbl>
              <a:tblPr firstRow="1" bandRow="1">
                <a:tableStyleId>{5C22544A-7EE6-4342-B048-85BDC9FD1C3A}</a:tableStyleId>
              </a:tblPr>
              <a:tblGrid>
                <a:gridCol w="1967716">
                  <a:extLst>
                    <a:ext uri="{9D8B030D-6E8A-4147-A177-3AD203B41FA5}">
                      <a16:colId xmlns:a16="http://schemas.microsoft.com/office/drawing/2014/main" val="3490440532"/>
                    </a:ext>
                  </a:extLst>
                </a:gridCol>
                <a:gridCol w="1967716">
                  <a:extLst>
                    <a:ext uri="{9D8B030D-6E8A-4147-A177-3AD203B41FA5}">
                      <a16:colId xmlns:a16="http://schemas.microsoft.com/office/drawing/2014/main" val="2098647966"/>
                    </a:ext>
                  </a:extLst>
                </a:gridCol>
                <a:gridCol w="1967716">
                  <a:extLst>
                    <a:ext uri="{9D8B030D-6E8A-4147-A177-3AD203B41FA5}">
                      <a16:colId xmlns:a16="http://schemas.microsoft.com/office/drawing/2014/main" val="1175100946"/>
                    </a:ext>
                  </a:extLst>
                </a:gridCol>
              </a:tblGrid>
              <a:tr h="329319">
                <a:tc>
                  <a:txBody>
                    <a:bodyPr/>
                    <a:lstStyle/>
                    <a:p>
                      <a:pPr algn="just" rtl="0" fontAlgn="base"/>
                      <a:r>
                        <a:rPr lang="ro-RO" sz="1000" dirty="0" err="1">
                          <a:effectLst/>
                        </a:rPr>
                        <a:t>Fase</a:t>
                      </a:r>
                      <a:r>
                        <a:rPr lang="ro-RO" sz="1000" dirty="0">
                          <a:effectLst/>
                        </a:rPr>
                        <a:t> </a:t>
                      </a:r>
                      <a:endParaRPr lang="ro-RO" b="0" i="0" dirty="0">
                        <a:effectLst/>
                      </a:endParaRPr>
                    </a:p>
                  </a:txBody>
                  <a:tcPr/>
                </a:tc>
                <a:tc>
                  <a:txBody>
                    <a:bodyPr/>
                    <a:lstStyle/>
                    <a:p>
                      <a:pPr algn="just" rtl="0" fontAlgn="base"/>
                      <a:r>
                        <a:rPr lang="ro-RO" sz="1000" dirty="0" err="1">
                          <a:effectLst/>
                        </a:rPr>
                        <a:t>Descripción</a:t>
                      </a:r>
                      <a:r>
                        <a:rPr lang="ro-RO" sz="1000" dirty="0">
                          <a:effectLst/>
                        </a:rPr>
                        <a:t> </a:t>
                      </a:r>
                      <a:endParaRPr lang="ro-RO" b="0" i="0" dirty="0">
                        <a:effectLst/>
                      </a:endParaRPr>
                    </a:p>
                  </a:txBody>
                  <a:tcPr/>
                </a:tc>
                <a:tc>
                  <a:txBody>
                    <a:bodyPr/>
                    <a:lstStyle/>
                    <a:p>
                      <a:pPr algn="just" rtl="0" fontAlgn="base"/>
                      <a:r>
                        <a:rPr lang="ro-RO" sz="1000" dirty="0" err="1">
                          <a:effectLst/>
                        </a:rPr>
                        <a:t>Secuencia</a:t>
                      </a:r>
                      <a:r>
                        <a:rPr lang="ro-RO" sz="1000" dirty="0">
                          <a:effectLst/>
                        </a:rPr>
                        <a:t> </a:t>
                      </a:r>
                      <a:endParaRPr lang="ro-RO" b="0" i="0" dirty="0">
                        <a:effectLst/>
                      </a:endParaRPr>
                    </a:p>
                  </a:txBody>
                  <a:tcPr/>
                </a:tc>
                <a:extLst>
                  <a:ext uri="{0D108BD9-81ED-4DB2-BD59-A6C34878D82A}">
                    <a16:rowId xmlns:a16="http://schemas.microsoft.com/office/drawing/2014/main" val="193745252"/>
                  </a:ext>
                </a:extLst>
              </a:tr>
              <a:tr h="636683">
                <a:tc>
                  <a:txBody>
                    <a:bodyPr/>
                    <a:lstStyle/>
                    <a:p>
                      <a:pPr algn="just" rtl="0" fontAlgn="base"/>
                      <a:r>
                        <a:rPr lang="ro-RO" sz="1000" dirty="0" err="1">
                          <a:effectLst/>
                        </a:rPr>
                        <a:t>Iniciación</a:t>
                      </a:r>
                      <a:r>
                        <a:rPr lang="ro-RO" sz="1000" dirty="0">
                          <a:effectLst/>
                        </a:rPr>
                        <a:t> de </a:t>
                      </a:r>
                      <a:r>
                        <a:rPr lang="ro-RO" sz="1000" dirty="0" err="1">
                          <a:effectLst/>
                        </a:rPr>
                        <a:t>proyecto</a:t>
                      </a:r>
                      <a:r>
                        <a:rPr lang="ro-RO" sz="1000" dirty="0">
                          <a:effectLst/>
                        </a:rPr>
                        <a:t> </a:t>
                      </a:r>
                      <a:endParaRPr lang="ro-RO" b="0" i="0" dirty="0">
                        <a:effectLst/>
                      </a:endParaRPr>
                    </a:p>
                  </a:txBody>
                  <a:tcPr/>
                </a:tc>
                <a:tc>
                  <a:txBody>
                    <a:bodyPr/>
                    <a:lstStyle/>
                    <a:p>
                      <a:pPr algn="just" rtl="0" fontAlgn="base"/>
                      <a:r>
                        <a:rPr lang="ro-RO" sz="1000" dirty="0" err="1">
                          <a:effectLst/>
                        </a:rPr>
                        <a:t>Creación</a:t>
                      </a:r>
                      <a:r>
                        <a:rPr lang="ro-RO" sz="1000" dirty="0">
                          <a:effectLst/>
                        </a:rPr>
                        <a:t> </a:t>
                      </a:r>
                      <a:r>
                        <a:rPr lang="ro-RO" sz="1000" dirty="0" err="1">
                          <a:effectLst/>
                        </a:rPr>
                        <a:t>del</a:t>
                      </a:r>
                      <a:r>
                        <a:rPr lang="ro-RO" sz="1000" dirty="0">
                          <a:effectLst/>
                        </a:rPr>
                        <a:t> plan </a:t>
                      </a:r>
                      <a:r>
                        <a:rPr lang="ro-RO" sz="1000" dirty="0" err="1">
                          <a:effectLst/>
                        </a:rPr>
                        <a:t>del</a:t>
                      </a:r>
                      <a:r>
                        <a:rPr lang="ro-RO" sz="1000" dirty="0">
                          <a:effectLst/>
                        </a:rPr>
                        <a:t> </a:t>
                      </a:r>
                      <a:r>
                        <a:rPr lang="ro-RO" sz="1000" dirty="0" err="1">
                          <a:effectLst/>
                        </a:rPr>
                        <a:t>proyecto</a:t>
                      </a:r>
                      <a:r>
                        <a:rPr lang="ro-RO" sz="1000" dirty="0">
                          <a:effectLst/>
                        </a:rPr>
                        <a:t> con </a:t>
                      </a:r>
                      <a:r>
                        <a:rPr lang="ro-RO" sz="1000" dirty="0" err="1">
                          <a:effectLst/>
                        </a:rPr>
                        <a:t>entregables</a:t>
                      </a:r>
                      <a:r>
                        <a:rPr lang="ro-RO" sz="1000" dirty="0">
                          <a:effectLst/>
                        </a:rPr>
                        <a:t>, </a:t>
                      </a:r>
                      <a:r>
                        <a:rPr lang="ro-RO" sz="1000" dirty="0" err="1">
                          <a:effectLst/>
                        </a:rPr>
                        <a:t>etapas</a:t>
                      </a:r>
                      <a:r>
                        <a:rPr lang="ro-RO" sz="1000" dirty="0">
                          <a:effectLst/>
                        </a:rPr>
                        <a:t> y </a:t>
                      </a:r>
                      <a:r>
                        <a:rPr lang="ro-RO" sz="1000" dirty="0" err="1">
                          <a:effectLst/>
                        </a:rPr>
                        <a:t>tareas</a:t>
                      </a:r>
                      <a:r>
                        <a:rPr lang="ro-RO" sz="1000" dirty="0">
                          <a:effectLst/>
                        </a:rPr>
                        <a:t> </a:t>
                      </a:r>
                      <a:endParaRPr lang="ro-RO" b="0" i="0" dirty="0">
                        <a:effectLst/>
                      </a:endParaRPr>
                    </a:p>
                  </a:txBody>
                  <a:tcPr/>
                </a:tc>
                <a:tc>
                  <a:txBody>
                    <a:bodyPr/>
                    <a:lstStyle/>
                    <a:p>
                      <a:pPr algn="just" rtl="0" fontAlgn="base"/>
                      <a:r>
                        <a:rPr lang="ro-RO" sz="1000" dirty="0" err="1">
                          <a:effectLst/>
                        </a:rPr>
                        <a:t>Fase</a:t>
                      </a:r>
                      <a:r>
                        <a:rPr lang="ro-RO" sz="1000" dirty="0">
                          <a:effectLst/>
                        </a:rPr>
                        <a:t> #1 </a:t>
                      </a:r>
                      <a:endParaRPr lang="ro-RO" b="0" i="0" dirty="0">
                        <a:effectLst/>
                      </a:endParaRPr>
                    </a:p>
                  </a:txBody>
                  <a:tcPr/>
                </a:tc>
                <a:extLst>
                  <a:ext uri="{0D108BD9-81ED-4DB2-BD59-A6C34878D82A}">
                    <a16:rowId xmlns:a16="http://schemas.microsoft.com/office/drawing/2014/main" val="886848288"/>
                  </a:ext>
                </a:extLst>
              </a:tr>
              <a:tr h="307364">
                <a:tc>
                  <a:txBody>
                    <a:bodyPr/>
                    <a:lstStyle/>
                    <a:p>
                      <a:pPr algn="just" rtl="0" fontAlgn="base"/>
                      <a:endParaRPr lang="ro-RO" sz="1100" b="0" i="0" dirty="0">
                        <a:effectLst/>
                        <a:latin typeface="Calibri" panose="020F0502020204030204" pitchFamily="34" charset="0"/>
                      </a:endParaRPr>
                    </a:p>
                  </a:txBody>
                  <a:tcPr/>
                </a:tc>
                <a:tc>
                  <a:txBody>
                    <a:bodyPr/>
                    <a:lstStyle/>
                    <a:p>
                      <a:pPr algn="just" rtl="0" fontAlgn="base"/>
                      <a:endParaRPr lang="ro-RO" sz="1100" b="0" i="0" dirty="0">
                        <a:effectLst/>
                        <a:latin typeface="Calibri" panose="020F0502020204030204" pitchFamily="34" charset="0"/>
                      </a:endParaRPr>
                    </a:p>
                  </a:txBody>
                  <a:tcPr/>
                </a:tc>
                <a:tc>
                  <a:txBody>
                    <a:bodyPr/>
                    <a:lstStyle/>
                    <a:p>
                      <a:pPr algn="just" rtl="0" fontAlgn="base"/>
                      <a:endParaRPr lang="ro-RO" sz="1100" b="0" i="0" dirty="0">
                        <a:effectLst/>
                        <a:latin typeface="Calibri" panose="020F0502020204030204" pitchFamily="34" charset="0"/>
                      </a:endParaRPr>
                    </a:p>
                  </a:txBody>
                  <a:tcPr/>
                </a:tc>
                <a:extLst>
                  <a:ext uri="{0D108BD9-81ED-4DB2-BD59-A6C34878D82A}">
                    <a16:rowId xmlns:a16="http://schemas.microsoft.com/office/drawing/2014/main" val="3400187100"/>
                  </a:ext>
                </a:extLst>
              </a:tr>
              <a:tr h="307364">
                <a:tc>
                  <a:txBody>
                    <a:bodyPr/>
                    <a:lstStyle/>
                    <a:p>
                      <a:pPr algn="just" rtl="0" fontAlgn="base"/>
                      <a:endParaRPr lang="ro-RO" sz="1100" b="0" i="0" dirty="0">
                        <a:effectLst/>
                        <a:latin typeface="Calibri" panose="020F0502020204030204" pitchFamily="34" charset="0"/>
                      </a:endParaRPr>
                    </a:p>
                  </a:txBody>
                  <a:tcPr/>
                </a:tc>
                <a:tc>
                  <a:txBody>
                    <a:bodyPr/>
                    <a:lstStyle/>
                    <a:p>
                      <a:pPr algn="just" rtl="0" fontAlgn="base"/>
                      <a:endParaRPr lang="ro-RO" sz="1100" b="0" i="0" dirty="0">
                        <a:effectLst/>
                        <a:latin typeface="Calibri" panose="020F0502020204030204" pitchFamily="34" charset="0"/>
                      </a:endParaRPr>
                    </a:p>
                  </a:txBody>
                  <a:tcPr/>
                </a:tc>
                <a:tc>
                  <a:txBody>
                    <a:bodyPr/>
                    <a:lstStyle/>
                    <a:p>
                      <a:pPr algn="just" rtl="0" fontAlgn="base"/>
                      <a:endParaRPr lang="ro-RO" sz="1100" b="0" i="0" dirty="0">
                        <a:effectLst/>
                        <a:latin typeface="Calibri" panose="020F0502020204030204" pitchFamily="34" charset="0"/>
                      </a:endParaRPr>
                    </a:p>
                  </a:txBody>
                  <a:tcPr/>
                </a:tc>
                <a:extLst>
                  <a:ext uri="{0D108BD9-81ED-4DB2-BD59-A6C34878D82A}">
                    <a16:rowId xmlns:a16="http://schemas.microsoft.com/office/drawing/2014/main" val="3828754182"/>
                  </a:ext>
                </a:extLst>
              </a:tr>
            </a:tbl>
          </a:graphicData>
        </a:graphic>
      </p:graphicFrame>
      <p:sp>
        <p:nvSpPr>
          <p:cNvPr id="5" name="Marcador de número de diapositiva 4">
            <a:extLst>
              <a:ext uri="{FF2B5EF4-FFF2-40B4-BE49-F238E27FC236}">
                <a16:creationId xmlns:a16="http://schemas.microsoft.com/office/drawing/2014/main" id="{6A86AFCC-ECD4-491A-B199-06F8FFDA83E4}"/>
              </a:ext>
            </a:extLst>
          </p:cNvPr>
          <p:cNvSpPr>
            <a:spLocks noGrp="1"/>
          </p:cNvSpPr>
          <p:nvPr>
            <p:ph type="sldNum" sz="quarter" idx="12"/>
          </p:nvPr>
        </p:nvSpPr>
        <p:spPr/>
        <p:txBody>
          <a:bodyPr/>
          <a:lstStyle/>
          <a:p>
            <a:fld id="{1F646F3F-274D-499B-ABBE-824EB4ABDC3D}" type="slidenum">
              <a:rPr lang="en-US" smtClean="0"/>
              <a:t>9</a:t>
            </a:fld>
            <a:endParaRPr lang="es-ES"/>
          </a:p>
        </p:txBody>
      </p:sp>
      <p:sp>
        <p:nvSpPr>
          <p:cNvPr id="4" name="Marcador de pie de página 3">
            <a:extLst>
              <a:ext uri="{FF2B5EF4-FFF2-40B4-BE49-F238E27FC236}">
                <a16:creationId xmlns:a16="http://schemas.microsoft.com/office/drawing/2014/main" id="{B33066DA-D2F6-46A1-8929-EAE4AC5F7DE6}"/>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3386168896"/>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3341"/>
      </a:dk2>
      <a:lt2>
        <a:srgbClr val="E2E8E7"/>
      </a:lt2>
      <a:accent1>
        <a:srgbClr val="DE7E92"/>
      </a:accent1>
      <a:accent2>
        <a:srgbClr val="D762AB"/>
      </a:accent2>
      <a:accent3>
        <a:srgbClr val="DB7EDE"/>
      </a:accent3>
      <a:accent4>
        <a:srgbClr val="A262D7"/>
      </a:accent4>
      <a:accent5>
        <a:srgbClr val="8A7EDE"/>
      </a:accent5>
      <a:accent6>
        <a:srgbClr val="6283D7"/>
      </a:accent6>
      <a:hlink>
        <a:srgbClr val="568E8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SplashVTI</vt:lpstr>
      <vt:lpstr>"Estos son mis principios. Si no le gustan, tengo otros." </vt:lpstr>
      <vt:lpstr>Código ético de las empresas </vt:lpstr>
      <vt:lpstr>Los valores en la Gestión de Proyectos </vt:lpstr>
      <vt:lpstr>Tener como objetivo principal la satisfacción del cliente.  Respeto e igualdad de nuestros trabajadores.  Fomentar la mejora continua y la innovación.  Suministrar productos/proyectos de calidad.  Cumplir con los plazos.  Premiar el buen trabajo.  Sinceridad y lealtad.  Importancia de la prevención de riesgos y el medio ambiente.  </vt:lpstr>
      <vt:lpstr>La coherencia</vt:lpstr>
      <vt:lpstr>Empezemos...</vt:lpstr>
      <vt:lpstr>Alcance </vt:lpstr>
      <vt:lpstr>2. Funciones y responsabilidades </vt:lpstr>
      <vt:lpstr>Fases:   5 fases:  1.iniciación,  2. Definición y  planificación 3.Ejecución 4.Implementación 5.Control y cierre.</vt:lpstr>
      <vt:lpstr>Compromisos y tareas </vt:lpstr>
      <vt:lpstr>Etapas</vt:lpstr>
      <vt:lpstr>Tareas </vt:lpstr>
      <vt:lpstr> Ámbito de gestión</vt:lpstr>
      <vt:lpstr>Seguro de calidad</vt:lpstr>
      <vt:lpstr>Presupuesto y recursos</vt:lpstr>
      <vt:lpstr>Seguimiento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340</cp:revision>
  <dcterms:created xsi:type="dcterms:W3CDTF">2021-10-06T15:23:22Z</dcterms:created>
  <dcterms:modified xsi:type="dcterms:W3CDTF">2021-11-01T19:21:59Z</dcterms:modified>
</cp:coreProperties>
</file>