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F5511-6273-42C2-91EE-38916EC859C9}" v="1" dt="2024-02-17T20:16:39.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Antony" userId="2275c4794e3f6835" providerId="LiveId" clId="{6BAF5511-6273-42C2-91EE-38916EC859C9}"/>
    <pc:docChg chg="undo redo custSel addSld modSld">
      <pc:chgData name="Joseph Antony" userId="2275c4794e3f6835" providerId="LiveId" clId="{6BAF5511-6273-42C2-91EE-38916EC859C9}" dt="2024-02-18T19:12:25.261" v="1721" actId="20577"/>
      <pc:docMkLst>
        <pc:docMk/>
      </pc:docMkLst>
      <pc:sldChg chg="modSp mod">
        <pc:chgData name="Joseph Antony" userId="2275c4794e3f6835" providerId="LiveId" clId="{6BAF5511-6273-42C2-91EE-38916EC859C9}" dt="2024-02-18T18:17:46.823" v="171" actId="20577"/>
        <pc:sldMkLst>
          <pc:docMk/>
          <pc:sldMk cId="3309792311" sldId="256"/>
        </pc:sldMkLst>
        <pc:spChg chg="mod">
          <ac:chgData name="Joseph Antony" userId="2275c4794e3f6835" providerId="LiveId" clId="{6BAF5511-6273-42C2-91EE-38916EC859C9}" dt="2024-02-18T18:13:35.808" v="134" actId="20577"/>
          <ac:spMkLst>
            <pc:docMk/>
            <pc:sldMk cId="3309792311" sldId="256"/>
            <ac:spMk id="2" creationId="{05F96CF1-3B1A-9FFD-DF1A-F755A7D6926A}"/>
          </ac:spMkLst>
        </pc:spChg>
        <pc:spChg chg="mod">
          <ac:chgData name="Joseph Antony" userId="2275c4794e3f6835" providerId="LiveId" clId="{6BAF5511-6273-42C2-91EE-38916EC859C9}" dt="2024-02-18T18:17:46.823" v="171" actId="20577"/>
          <ac:spMkLst>
            <pc:docMk/>
            <pc:sldMk cId="3309792311" sldId="256"/>
            <ac:spMk id="3" creationId="{D7DBAD9F-C15F-168C-6F11-A02FB38048E9}"/>
          </ac:spMkLst>
        </pc:spChg>
      </pc:sldChg>
      <pc:sldChg chg="modSp mod">
        <pc:chgData name="Joseph Antony" userId="2275c4794e3f6835" providerId="LiveId" clId="{6BAF5511-6273-42C2-91EE-38916EC859C9}" dt="2024-02-18T18:18:40.398" v="254" actId="20577"/>
        <pc:sldMkLst>
          <pc:docMk/>
          <pc:sldMk cId="192149551" sldId="257"/>
        </pc:sldMkLst>
        <pc:spChg chg="mod">
          <ac:chgData name="Joseph Antony" userId="2275c4794e3f6835" providerId="LiveId" clId="{6BAF5511-6273-42C2-91EE-38916EC859C9}" dt="2024-02-17T20:16:39.235" v="0"/>
          <ac:spMkLst>
            <pc:docMk/>
            <pc:sldMk cId="192149551" sldId="257"/>
            <ac:spMk id="2" creationId="{BB6DE103-2986-2157-9FDB-FDB9E40C8D47}"/>
          </ac:spMkLst>
        </pc:spChg>
        <pc:spChg chg="mod">
          <ac:chgData name="Joseph Antony" userId="2275c4794e3f6835" providerId="LiveId" clId="{6BAF5511-6273-42C2-91EE-38916EC859C9}" dt="2024-02-18T18:18:40.398" v="254" actId="20577"/>
          <ac:spMkLst>
            <pc:docMk/>
            <pc:sldMk cId="192149551" sldId="257"/>
            <ac:spMk id="3" creationId="{FE075D69-8A3A-31B4-A494-8FDDC912C452}"/>
          </ac:spMkLst>
        </pc:spChg>
      </pc:sldChg>
      <pc:sldChg chg="modSp mod">
        <pc:chgData name="Joseph Antony" userId="2275c4794e3f6835" providerId="LiveId" clId="{6BAF5511-6273-42C2-91EE-38916EC859C9}" dt="2024-02-18T18:21:20.306" v="453" actId="20577"/>
        <pc:sldMkLst>
          <pc:docMk/>
          <pc:sldMk cId="726772830" sldId="258"/>
        </pc:sldMkLst>
        <pc:spChg chg="mod">
          <ac:chgData name="Joseph Antony" userId="2275c4794e3f6835" providerId="LiveId" clId="{6BAF5511-6273-42C2-91EE-38916EC859C9}" dt="2024-02-17T20:16:39.235" v="0"/>
          <ac:spMkLst>
            <pc:docMk/>
            <pc:sldMk cId="726772830" sldId="258"/>
            <ac:spMk id="2" creationId="{0DD24617-41EC-9CE1-3017-F2888FFAFEF1}"/>
          </ac:spMkLst>
        </pc:spChg>
        <pc:spChg chg="mod">
          <ac:chgData name="Joseph Antony" userId="2275c4794e3f6835" providerId="LiveId" clId="{6BAF5511-6273-42C2-91EE-38916EC859C9}" dt="2024-02-18T18:21:20.306" v="453" actId="20577"/>
          <ac:spMkLst>
            <pc:docMk/>
            <pc:sldMk cId="726772830" sldId="258"/>
            <ac:spMk id="3" creationId="{A4A5B879-4AC4-8422-8B06-C5018DC1E414}"/>
          </ac:spMkLst>
        </pc:spChg>
      </pc:sldChg>
      <pc:sldChg chg="modSp mod">
        <pc:chgData name="Joseph Antony" userId="2275c4794e3f6835" providerId="LiveId" clId="{6BAF5511-6273-42C2-91EE-38916EC859C9}" dt="2024-02-18T18:24:29.974" v="457" actId="12"/>
        <pc:sldMkLst>
          <pc:docMk/>
          <pc:sldMk cId="1833563312" sldId="259"/>
        </pc:sldMkLst>
        <pc:spChg chg="mod">
          <ac:chgData name="Joseph Antony" userId="2275c4794e3f6835" providerId="LiveId" clId="{6BAF5511-6273-42C2-91EE-38916EC859C9}" dt="2024-02-17T20:16:39.235" v="0"/>
          <ac:spMkLst>
            <pc:docMk/>
            <pc:sldMk cId="1833563312" sldId="259"/>
            <ac:spMk id="2" creationId="{BC93BFEA-E018-7E88-D419-D7D1E764773B}"/>
          </ac:spMkLst>
        </pc:spChg>
        <pc:spChg chg="mod">
          <ac:chgData name="Joseph Antony" userId="2275c4794e3f6835" providerId="LiveId" clId="{6BAF5511-6273-42C2-91EE-38916EC859C9}" dt="2024-02-18T18:24:29.974" v="457" actId="12"/>
          <ac:spMkLst>
            <pc:docMk/>
            <pc:sldMk cId="1833563312" sldId="259"/>
            <ac:spMk id="3" creationId="{90B3E785-9D9B-8F57-283D-4F9F8DCCA64A}"/>
          </ac:spMkLst>
        </pc:spChg>
      </pc:sldChg>
      <pc:sldChg chg="modSp mod">
        <pc:chgData name="Joseph Antony" userId="2275c4794e3f6835" providerId="LiveId" clId="{6BAF5511-6273-42C2-91EE-38916EC859C9}" dt="2024-02-18T18:54:33.119" v="1707" actId="20577"/>
        <pc:sldMkLst>
          <pc:docMk/>
          <pc:sldMk cId="3972407892" sldId="260"/>
        </pc:sldMkLst>
        <pc:spChg chg="mod">
          <ac:chgData name="Joseph Antony" userId="2275c4794e3f6835" providerId="LiveId" clId="{6BAF5511-6273-42C2-91EE-38916EC859C9}" dt="2024-02-17T20:16:39.235" v="0"/>
          <ac:spMkLst>
            <pc:docMk/>
            <pc:sldMk cId="3972407892" sldId="260"/>
            <ac:spMk id="2" creationId="{167514CD-FD93-5290-7227-FC27E6115DD9}"/>
          </ac:spMkLst>
        </pc:spChg>
        <pc:spChg chg="mod">
          <ac:chgData name="Joseph Antony" userId="2275c4794e3f6835" providerId="LiveId" clId="{6BAF5511-6273-42C2-91EE-38916EC859C9}" dt="2024-02-18T18:54:33.119" v="1707" actId="20577"/>
          <ac:spMkLst>
            <pc:docMk/>
            <pc:sldMk cId="3972407892" sldId="260"/>
            <ac:spMk id="3" creationId="{9A96BE0F-7516-CC09-AD70-3D587C9691EE}"/>
          </ac:spMkLst>
        </pc:spChg>
      </pc:sldChg>
      <pc:sldChg chg="modSp new mod">
        <pc:chgData name="Joseph Antony" userId="2275c4794e3f6835" providerId="LiveId" clId="{6BAF5511-6273-42C2-91EE-38916EC859C9}" dt="2024-02-18T19:12:25.261" v="1721" actId="20577"/>
        <pc:sldMkLst>
          <pc:docMk/>
          <pc:sldMk cId="1478088330" sldId="261"/>
        </pc:sldMkLst>
        <pc:spChg chg="mod">
          <ac:chgData name="Joseph Antony" userId="2275c4794e3f6835" providerId="LiveId" clId="{6BAF5511-6273-42C2-91EE-38916EC859C9}" dt="2024-02-18T19:12:25.261" v="1721" actId="20577"/>
          <ac:spMkLst>
            <pc:docMk/>
            <pc:sldMk cId="1478088330" sldId="261"/>
            <ac:spMk id="2" creationId="{4B8D0065-014C-8EBB-1B41-CE4E2E19F751}"/>
          </ac:spMkLst>
        </pc:spChg>
        <pc:spChg chg="mod">
          <ac:chgData name="Joseph Antony" userId="2275c4794e3f6835" providerId="LiveId" clId="{6BAF5511-6273-42C2-91EE-38916EC859C9}" dt="2024-02-18T18:54:27.255" v="1698"/>
          <ac:spMkLst>
            <pc:docMk/>
            <pc:sldMk cId="1478088330" sldId="261"/>
            <ac:spMk id="3" creationId="{3C5762D7-7C22-F0D5-CDCA-124E711C08D6}"/>
          </ac:spMkLst>
        </pc:spChg>
      </pc:sldChg>
      <pc:sldChg chg="modSp new mod">
        <pc:chgData name="Joseph Antony" userId="2275c4794e3f6835" providerId="LiveId" clId="{6BAF5511-6273-42C2-91EE-38916EC859C9}" dt="2024-02-18T18:54:28.535" v="1704" actId="20577"/>
        <pc:sldMkLst>
          <pc:docMk/>
          <pc:sldMk cId="775193914" sldId="262"/>
        </pc:sldMkLst>
        <pc:spChg chg="mod">
          <ac:chgData name="Joseph Antony" userId="2275c4794e3f6835" providerId="LiveId" clId="{6BAF5511-6273-42C2-91EE-38916EC859C9}" dt="2024-02-18T18:54:28.535" v="1704" actId="20577"/>
          <ac:spMkLst>
            <pc:docMk/>
            <pc:sldMk cId="775193914" sldId="262"/>
            <ac:spMk id="2" creationId="{E7A2337A-44AA-25E0-D399-C0827A827E8F}"/>
          </ac:spMkLst>
        </pc:spChg>
        <pc:spChg chg="mod">
          <ac:chgData name="Joseph Antony" userId="2275c4794e3f6835" providerId="LiveId" clId="{6BAF5511-6273-42C2-91EE-38916EC859C9}" dt="2024-02-18T18:54:27.850" v="1701"/>
          <ac:spMkLst>
            <pc:docMk/>
            <pc:sldMk cId="775193914" sldId="262"/>
            <ac:spMk id="3" creationId="{B89822C9-4A15-13F5-DFD0-FC114187FB57}"/>
          </ac:spMkLst>
        </pc:spChg>
      </pc:sldChg>
      <pc:sldChg chg="modSp new mod">
        <pc:chgData name="Joseph Antony" userId="2275c4794e3f6835" providerId="LiveId" clId="{6BAF5511-6273-42C2-91EE-38916EC859C9}" dt="2024-02-18T18:54:28.205" v="1703" actId="20577"/>
        <pc:sldMkLst>
          <pc:docMk/>
          <pc:sldMk cId="1348335371" sldId="263"/>
        </pc:sldMkLst>
        <pc:spChg chg="mod">
          <ac:chgData name="Joseph Antony" userId="2275c4794e3f6835" providerId="LiveId" clId="{6BAF5511-6273-42C2-91EE-38916EC859C9}" dt="2024-02-18T18:54:28.205" v="1703" actId="20577"/>
          <ac:spMkLst>
            <pc:docMk/>
            <pc:sldMk cId="1348335371" sldId="263"/>
            <ac:spMk id="2" creationId="{2504D3C7-347D-FE08-38EF-E22D1963ED0D}"/>
          </ac:spMkLst>
        </pc:spChg>
        <pc:spChg chg="mod">
          <ac:chgData name="Joseph Antony" userId="2275c4794e3f6835" providerId="LiveId" clId="{6BAF5511-6273-42C2-91EE-38916EC859C9}" dt="2024-02-18T18:54:22.189" v="1689" actId="20577"/>
          <ac:spMkLst>
            <pc:docMk/>
            <pc:sldMk cId="1348335371" sldId="263"/>
            <ac:spMk id="3" creationId="{3F4F4979-B489-2263-D14C-B1BA638FA51F}"/>
          </ac:spMkLst>
        </pc:spChg>
      </pc:sldChg>
      <pc:sldChg chg="modSp new mod">
        <pc:chgData name="Joseph Antony" userId="2275c4794e3f6835" providerId="LiveId" clId="{6BAF5511-6273-42C2-91EE-38916EC859C9}" dt="2024-02-18T18:54:28.030" v="1702" actId="20577"/>
        <pc:sldMkLst>
          <pc:docMk/>
          <pc:sldMk cId="934231281" sldId="264"/>
        </pc:sldMkLst>
        <pc:spChg chg="mod">
          <ac:chgData name="Joseph Antony" userId="2275c4794e3f6835" providerId="LiveId" clId="{6BAF5511-6273-42C2-91EE-38916EC859C9}" dt="2024-02-18T18:54:28.030" v="1702" actId="20577"/>
          <ac:spMkLst>
            <pc:docMk/>
            <pc:sldMk cId="934231281" sldId="264"/>
            <ac:spMk id="2" creationId="{F933DD2C-BE3F-C922-CFF5-B1388C984C97}"/>
          </ac:spMkLst>
        </pc:spChg>
        <pc:spChg chg="mod">
          <ac:chgData name="Joseph Antony" userId="2275c4794e3f6835" providerId="LiveId" clId="{6BAF5511-6273-42C2-91EE-38916EC859C9}" dt="2024-02-18T18:54:21.712" v="1688" actId="20577"/>
          <ac:spMkLst>
            <pc:docMk/>
            <pc:sldMk cId="934231281" sldId="264"/>
            <ac:spMk id="3" creationId="{7956CAC8-250C-620D-B656-FA20E36CAB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274749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81584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4422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2642100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9725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1923790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3639042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355428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280741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5CC90-8D3A-438D-94E6-99B304CCF6B7}" type="datetimeFigureOut">
              <a:rPr lang="en-IN" smtClean="0"/>
              <a:t>18-02-2024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385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5CC90-8D3A-438D-94E6-99B304CCF6B7}"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65614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5CC90-8D3A-438D-94E6-99B304CCF6B7}" type="datetimeFigureOut">
              <a:rPr lang="en-IN" smtClean="0"/>
              <a:t>18-02-2024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378626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5CC90-8D3A-438D-94E6-99B304CCF6B7}" type="datetimeFigureOut">
              <a:rPr lang="en-IN" smtClean="0"/>
              <a:t>18-02-2024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400848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5CC90-8D3A-438D-94E6-99B304CCF6B7}" type="datetimeFigureOut">
              <a:rPr lang="en-IN" smtClean="0"/>
              <a:t>18-02-2024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128325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5CC90-8D3A-438D-94E6-99B304CCF6B7}"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269692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5CC90-8D3A-438D-94E6-99B304CCF6B7}" type="datetimeFigureOut">
              <a:rPr lang="en-IN" smtClean="0"/>
              <a:t>18-02-2024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F3690-33D9-40B9-9068-FCB2B940D52A}" type="slidenum">
              <a:rPr lang="en-IN" smtClean="0"/>
              <a:t>‹#›</a:t>
            </a:fld>
            <a:endParaRPr lang="en-IN"/>
          </a:p>
        </p:txBody>
      </p:sp>
    </p:spTree>
    <p:extLst>
      <p:ext uri="{BB962C8B-B14F-4D97-AF65-F5344CB8AC3E}">
        <p14:creationId xmlns:p14="http://schemas.microsoft.com/office/powerpoint/2010/main" val="155317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B5CC90-8D3A-438D-94E6-99B304CCF6B7}" type="datetimeFigureOut">
              <a:rPr lang="en-IN" smtClean="0"/>
              <a:t>18-02-2024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5F3690-33D9-40B9-9068-FCB2B940D52A}" type="slidenum">
              <a:rPr lang="en-IN" smtClean="0"/>
              <a:t>‹#›</a:t>
            </a:fld>
            <a:endParaRPr lang="en-IN"/>
          </a:p>
        </p:txBody>
      </p:sp>
    </p:spTree>
    <p:extLst>
      <p:ext uri="{BB962C8B-B14F-4D97-AF65-F5344CB8AC3E}">
        <p14:creationId xmlns:p14="http://schemas.microsoft.com/office/powerpoint/2010/main" val="1164224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6CF1-3B1A-9FFD-DF1A-F755A7D6926A}"/>
              </a:ext>
            </a:extLst>
          </p:cNvPr>
          <p:cNvSpPr>
            <a:spLocks noGrp="1"/>
          </p:cNvSpPr>
          <p:nvPr>
            <p:ph type="ctrTitle"/>
          </p:nvPr>
        </p:nvSpPr>
        <p:spPr/>
        <p:txBody>
          <a:bodyPr/>
          <a:lstStyle/>
          <a:p>
            <a:r>
              <a:rPr lang="en-IN" b="0" i="0" dirty="0">
                <a:solidFill>
                  <a:srgbClr val="0D0D0D"/>
                </a:solidFill>
                <a:effectLst/>
                <a:latin typeface="Söhne"/>
              </a:rPr>
              <a:t>Automating Social Media App</a:t>
            </a:r>
            <a:endParaRPr lang="en-IN" dirty="0"/>
          </a:p>
        </p:txBody>
      </p:sp>
      <p:sp>
        <p:nvSpPr>
          <p:cNvPr id="3" name="Subtitle 2">
            <a:extLst>
              <a:ext uri="{FF2B5EF4-FFF2-40B4-BE49-F238E27FC236}">
                <a16:creationId xmlns:a16="http://schemas.microsoft.com/office/drawing/2014/main" id="{D7DBAD9F-C15F-168C-6F11-A02FB38048E9}"/>
              </a:ext>
            </a:extLst>
          </p:cNvPr>
          <p:cNvSpPr>
            <a:spLocks noGrp="1"/>
          </p:cNvSpPr>
          <p:nvPr>
            <p:ph type="subTitle" idx="1"/>
          </p:nvPr>
        </p:nvSpPr>
        <p:spPr/>
        <p:txBody>
          <a:bodyPr/>
          <a:lstStyle/>
          <a:p>
            <a:r>
              <a:rPr lang="en-US" dirty="0">
                <a:solidFill>
                  <a:srgbClr val="0D0D0D"/>
                </a:solidFill>
                <a:latin typeface="Söhne"/>
              </a:rPr>
              <a:t>Automating Logging </a:t>
            </a:r>
            <a:r>
              <a:rPr lang="en-US" dirty="0" err="1">
                <a:solidFill>
                  <a:srgbClr val="0D0D0D"/>
                </a:solidFill>
                <a:latin typeface="Söhne"/>
              </a:rPr>
              <a:t>in,Following</a:t>
            </a:r>
            <a:r>
              <a:rPr lang="en-US" dirty="0">
                <a:solidFill>
                  <a:srgbClr val="0D0D0D"/>
                </a:solidFill>
                <a:latin typeface="Söhne"/>
              </a:rPr>
              <a:t> </a:t>
            </a:r>
            <a:r>
              <a:rPr lang="en-US" dirty="0" err="1">
                <a:solidFill>
                  <a:srgbClr val="0D0D0D"/>
                </a:solidFill>
                <a:latin typeface="Söhne"/>
              </a:rPr>
              <a:t>friends,Posting</a:t>
            </a:r>
            <a:r>
              <a:rPr lang="en-US" dirty="0">
                <a:solidFill>
                  <a:srgbClr val="0D0D0D"/>
                </a:solidFill>
                <a:latin typeface="Söhne"/>
              </a:rPr>
              <a:t> pictures</a:t>
            </a:r>
            <a:endParaRPr lang="en-US" b="0" i="0" dirty="0">
              <a:solidFill>
                <a:srgbClr val="0D0D0D"/>
              </a:solidFill>
              <a:effectLst/>
              <a:latin typeface="Söhne"/>
            </a:endParaRPr>
          </a:p>
          <a:p>
            <a:r>
              <a:rPr lang="en-IN" dirty="0"/>
              <a:t>	</a:t>
            </a:r>
          </a:p>
        </p:txBody>
      </p:sp>
    </p:spTree>
    <p:extLst>
      <p:ext uri="{BB962C8B-B14F-4D97-AF65-F5344CB8AC3E}">
        <p14:creationId xmlns:p14="http://schemas.microsoft.com/office/powerpoint/2010/main" val="330979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E103-2986-2157-9FDB-FDB9E40C8D47}"/>
              </a:ext>
            </a:extLst>
          </p:cNvPr>
          <p:cNvSpPr>
            <a:spLocks noGrp="1"/>
          </p:cNvSpPr>
          <p:nvPr>
            <p:ph type="title"/>
          </p:nvPr>
        </p:nvSpPr>
        <p:spPr/>
        <p:txBody>
          <a:bodyPr/>
          <a:lstStyle/>
          <a:p>
            <a:r>
              <a:rPr lang="en-IN" b="0" i="0" dirty="0">
                <a:solidFill>
                  <a:srgbClr val="0D0D0D"/>
                </a:solidFill>
                <a:effectLst/>
                <a:latin typeface="Söhne"/>
              </a:rPr>
              <a:t>Introduction to Instagram automation</a:t>
            </a:r>
            <a:endParaRPr lang="en-IN" dirty="0"/>
          </a:p>
        </p:txBody>
      </p:sp>
      <p:sp>
        <p:nvSpPr>
          <p:cNvPr id="3" name="Content Placeholder 2">
            <a:extLst>
              <a:ext uri="{FF2B5EF4-FFF2-40B4-BE49-F238E27FC236}">
                <a16:creationId xmlns:a16="http://schemas.microsoft.com/office/drawing/2014/main" id="{FE075D69-8A3A-31B4-A494-8FDDC912C452}"/>
              </a:ext>
            </a:extLst>
          </p:cNvPr>
          <p:cNvSpPr>
            <a:spLocks noGrp="1"/>
          </p:cNvSpPr>
          <p:nvPr>
            <p:ph idx="1"/>
          </p:nvPr>
        </p:nvSpPr>
        <p:spPr/>
        <p:txBody>
          <a:bodyPr/>
          <a:lstStyle/>
          <a:p>
            <a:pPr marL="0" indent="0">
              <a:buNone/>
            </a:pPr>
            <a:r>
              <a:rPr lang="en-US" b="0" i="0" dirty="0">
                <a:solidFill>
                  <a:srgbClr val="0D0D0D"/>
                </a:solidFill>
                <a:effectLst/>
                <a:latin typeface="Söhne"/>
              </a:rPr>
              <a:t>Welcome to the world of Instagram automation, where we leverage technology to streamline and optimize our interactions on the popular social media platform. Today, we'll delve into the exciting realm of automating Instagram activities, focusing specifically on the objective of automatically Logging into the app, Sharing</a:t>
            </a:r>
            <a:r>
              <a:rPr lang="en-US" dirty="0">
                <a:solidFill>
                  <a:srgbClr val="0D0D0D"/>
                </a:solidFill>
                <a:latin typeface="Söhne"/>
              </a:rPr>
              <a:t> a</a:t>
            </a:r>
            <a:r>
              <a:rPr lang="en-US" b="0" i="0" dirty="0">
                <a:solidFill>
                  <a:srgbClr val="0D0D0D"/>
                </a:solidFill>
                <a:effectLst/>
                <a:latin typeface="Söhne"/>
              </a:rPr>
              <a:t> pos</a:t>
            </a:r>
            <a:r>
              <a:rPr lang="en-US" dirty="0">
                <a:solidFill>
                  <a:srgbClr val="0D0D0D"/>
                </a:solidFill>
                <a:latin typeface="Söhne"/>
              </a:rPr>
              <a:t>t and following friends </a:t>
            </a:r>
            <a:r>
              <a:rPr lang="en-US" b="0" i="0" dirty="0">
                <a:solidFill>
                  <a:srgbClr val="0D0D0D"/>
                </a:solidFill>
                <a:effectLst/>
                <a:latin typeface="Söhne"/>
              </a:rPr>
              <a:t> from a designated account.</a:t>
            </a:r>
            <a:endParaRPr lang="en-IN" dirty="0"/>
          </a:p>
        </p:txBody>
      </p:sp>
    </p:spTree>
    <p:extLst>
      <p:ext uri="{BB962C8B-B14F-4D97-AF65-F5344CB8AC3E}">
        <p14:creationId xmlns:p14="http://schemas.microsoft.com/office/powerpoint/2010/main" val="19214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4617-41EC-9CE1-3017-F2888FFAFEF1}"/>
              </a:ext>
            </a:extLst>
          </p:cNvPr>
          <p:cNvSpPr>
            <a:spLocks noGrp="1"/>
          </p:cNvSpPr>
          <p:nvPr>
            <p:ph type="title"/>
          </p:nvPr>
        </p:nvSpPr>
        <p:spPr/>
        <p:txBody>
          <a:bodyPr/>
          <a:lstStyle/>
          <a:p>
            <a:r>
              <a:rPr lang="en-US" b="1" i="0" dirty="0">
                <a:solidFill>
                  <a:srgbClr val="0D0D0D"/>
                </a:solidFill>
                <a:effectLst/>
                <a:latin typeface="Söhne"/>
              </a:rPr>
              <a:t>Steps to Automate Instagram</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A4A5B879-4AC4-8422-8B06-C5018DC1E414}"/>
              </a:ext>
            </a:extLst>
          </p:cNvPr>
          <p:cNvSpPr>
            <a:spLocks noGrp="1"/>
          </p:cNvSpPr>
          <p:nvPr>
            <p:ph idx="1"/>
          </p:nvPr>
        </p:nvSpPr>
        <p:spPr/>
        <p:txBody>
          <a:bodyPr>
            <a:normAutofit/>
          </a:bodyPr>
          <a:lstStyle/>
          <a:p>
            <a:pPr algn="l">
              <a:buFont typeface="+mj-lt"/>
              <a:buAutoNum type="arabicPeriod"/>
            </a:pPr>
            <a:r>
              <a:rPr lang="en-US" b="1" i="0" dirty="0">
                <a:solidFill>
                  <a:srgbClr val="0D0D0D"/>
                </a:solidFill>
                <a:effectLst/>
                <a:latin typeface="Söhne"/>
              </a:rPr>
              <a:t>Selecting a Selenium WebDriver</a:t>
            </a:r>
            <a:r>
              <a:rPr lang="en-US" b="0" i="0" dirty="0">
                <a:solidFill>
                  <a:srgbClr val="0D0D0D"/>
                </a:solidFill>
                <a:effectLst/>
                <a:latin typeface="Söhne"/>
              </a:rPr>
              <a:t>: Selenium WebDriver with Java has been selected</a:t>
            </a:r>
          </a:p>
          <a:p>
            <a:pPr algn="l">
              <a:buFont typeface="+mj-lt"/>
              <a:buAutoNum type="arabicPeriod"/>
            </a:pPr>
            <a:r>
              <a:rPr lang="en-US" b="1" i="0" dirty="0">
                <a:solidFill>
                  <a:srgbClr val="0D0D0D"/>
                </a:solidFill>
                <a:effectLst/>
                <a:latin typeface="Söhne"/>
              </a:rPr>
              <a:t>Logging In</a:t>
            </a:r>
            <a:r>
              <a:rPr lang="en-US" b="0" i="0" dirty="0">
                <a:solidFill>
                  <a:srgbClr val="0D0D0D"/>
                </a:solidFill>
                <a:effectLst/>
                <a:latin typeface="Söhne"/>
              </a:rPr>
              <a:t>: Automate the login process using Selenium to access the Instagram account.</a:t>
            </a:r>
          </a:p>
          <a:p>
            <a:pPr algn="l">
              <a:buFont typeface="+mj-lt"/>
              <a:buAutoNum type="arabicPeriod"/>
            </a:pPr>
            <a:r>
              <a:rPr lang="en-US" b="1" i="0" dirty="0">
                <a:solidFill>
                  <a:srgbClr val="0D0D0D"/>
                </a:solidFill>
                <a:effectLst/>
                <a:latin typeface="Söhne"/>
              </a:rPr>
              <a:t>Navigating to the Target Account's Profile</a:t>
            </a:r>
            <a:r>
              <a:rPr lang="en-US" b="0" i="0" dirty="0">
                <a:solidFill>
                  <a:srgbClr val="0D0D0D"/>
                </a:solidFill>
                <a:effectLst/>
                <a:latin typeface="Söhne"/>
              </a:rPr>
              <a:t>: Use Selenium to navigate to the profile page of the account wher</a:t>
            </a:r>
            <a:r>
              <a:rPr lang="en-US" dirty="0">
                <a:solidFill>
                  <a:srgbClr val="0D0D0D"/>
                </a:solidFill>
                <a:latin typeface="Söhne"/>
              </a:rPr>
              <a:t>e you want to follow others and share posts</a:t>
            </a:r>
            <a:r>
              <a:rPr lang="en-US" b="0" i="0" dirty="0">
                <a:solidFill>
                  <a:srgbClr val="0D0D0D"/>
                </a:solidFill>
                <a:effectLst/>
                <a:latin typeface="Söhne"/>
              </a:rPr>
              <a:t>.</a:t>
            </a:r>
          </a:p>
          <a:p>
            <a:pPr algn="l">
              <a:buFont typeface="+mj-lt"/>
              <a:buAutoNum type="arabicPeriod"/>
            </a:pPr>
            <a:r>
              <a:rPr lang="en-US" b="1" dirty="0">
                <a:solidFill>
                  <a:srgbClr val="0D0D0D"/>
                </a:solidFill>
                <a:latin typeface="Söhne"/>
              </a:rPr>
              <a:t>Sharing </a:t>
            </a:r>
            <a:r>
              <a:rPr lang="en-US" b="1" i="0" dirty="0">
                <a:solidFill>
                  <a:srgbClr val="0D0D0D"/>
                </a:solidFill>
                <a:effectLst/>
                <a:latin typeface="Söhne"/>
              </a:rPr>
              <a:t>posts</a:t>
            </a:r>
            <a:r>
              <a:rPr lang="en-US" b="0" i="0" dirty="0">
                <a:solidFill>
                  <a:srgbClr val="0D0D0D"/>
                </a:solidFill>
                <a:effectLst/>
                <a:latin typeface="Söhne"/>
              </a:rPr>
              <a:t>: Implement automation to Share posts</a:t>
            </a:r>
            <a:r>
              <a:rPr lang="en-US" dirty="0">
                <a:solidFill>
                  <a:srgbClr val="0D0D0D"/>
                </a:solidFill>
                <a:latin typeface="Söhne"/>
              </a:rPr>
              <a:t>.</a:t>
            </a:r>
            <a:endParaRPr lang="en-US" b="0" i="0" dirty="0">
              <a:solidFill>
                <a:srgbClr val="0D0D0D"/>
              </a:solidFill>
              <a:effectLst/>
              <a:latin typeface="Söhne"/>
            </a:endParaRPr>
          </a:p>
          <a:p>
            <a:pPr algn="l">
              <a:buFont typeface="+mj-lt"/>
              <a:buAutoNum type="arabicPeriod"/>
            </a:pPr>
            <a:r>
              <a:rPr lang="en-US" b="1" dirty="0">
                <a:solidFill>
                  <a:srgbClr val="0D0D0D"/>
                </a:solidFill>
                <a:latin typeface="Söhne"/>
              </a:rPr>
              <a:t>Following</a:t>
            </a:r>
            <a:r>
              <a:rPr lang="en-US" b="1" i="0" dirty="0">
                <a:solidFill>
                  <a:srgbClr val="0D0D0D"/>
                </a:solidFill>
                <a:effectLst/>
                <a:latin typeface="Söhne"/>
              </a:rPr>
              <a:t> others</a:t>
            </a:r>
            <a:r>
              <a:rPr lang="en-US" b="0" i="0" dirty="0">
                <a:solidFill>
                  <a:srgbClr val="0D0D0D"/>
                </a:solidFill>
                <a:effectLst/>
                <a:latin typeface="Söhne"/>
              </a:rPr>
              <a:t>: from a designated account follow others.</a:t>
            </a:r>
          </a:p>
          <a:p>
            <a:endParaRPr lang="en-IN" dirty="0"/>
          </a:p>
        </p:txBody>
      </p:sp>
    </p:spTree>
    <p:extLst>
      <p:ext uri="{BB962C8B-B14F-4D97-AF65-F5344CB8AC3E}">
        <p14:creationId xmlns:p14="http://schemas.microsoft.com/office/powerpoint/2010/main" val="72677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BFEA-E018-7E88-D419-D7D1E764773B}"/>
              </a:ext>
            </a:extLst>
          </p:cNvPr>
          <p:cNvSpPr>
            <a:spLocks noGrp="1"/>
          </p:cNvSpPr>
          <p:nvPr>
            <p:ph type="title"/>
          </p:nvPr>
        </p:nvSpPr>
        <p:spPr/>
        <p:txBody>
          <a:bodyPr/>
          <a:lstStyle/>
          <a:p>
            <a:r>
              <a:rPr lang="en-US" b="1" i="0" dirty="0">
                <a:solidFill>
                  <a:srgbClr val="0D0D0D"/>
                </a:solidFill>
                <a:effectLst/>
                <a:latin typeface="Söhne"/>
              </a:rPr>
              <a:t>Considerations</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90B3E785-9D9B-8F57-283D-4F9F8DCCA64A}"/>
              </a:ext>
            </a:extLst>
          </p:cNvPr>
          <p:cNvSpPr>
            <a:spLocks noGrp="1"/>
          </p:cNvSpPr>
          <p:nvPr>
            <p:ph idx="1"/>
          </p:nvPr>
        </p:nvSpPr>
        <p:spPr/>
        <p:txBody>
          <a:bodyPr/>
          <a:lstStyle/>
          <a:p>
            <a:pPr algn="l"/>
            <a:r>
              <a:rPr lang="en-US" b="1" i="0" dirty="0">
                <a:solidFill>
                  <a:srgbClr val="0D0D0D"/>
                </a:solidFill>
                <a:effectLst/>
                <a:latin typeface="Söhne"/>
              </a:rPr>
              <a:t>Rate Limiting</a:t>
            </a:r>
            <a:r>
              <a:rPr lang="en-US" b="0" i="0" dirty="0">
                <a:solidFill>
                  <a:srgbClr val="0D0D0D"/>
                </a:solidFill>
                <a:effectLst/>
                <a:latin typeface="Söhne"/>
              </a:rPr>
              <a:t>: </a:t>
            </a:r>
            <a:r>
              <a:rPr lang="en-US" b="0" i="0" dirty="0">
                <a:solidFill>
                  <a:srgbClr val="202124"/>
                </a:solidFill>
                <a:effectLst/>
                <a:latin typeface="Google Sans"/>
              </a:rPr>
              <a:t>Instagram has follow limits for each 24-hour period too – Instagram only lets you follow </a:t>
            </a:r>
            <a:r>
              <a:rPr lang="en-US" b="0" i="0" dirty="0">
                <a:solidFill>
                  <a:srgbClr val="040C28"/>
                </a:solidFill>
                <a:effectLst/>
                <a:latin typeface="Google Sans"/>
              </a:rPr>
              <a:t>200 people per day</a:t>
            </a:r>
            <a:r>
              <a:rPr lang="en-US" b="0" i="0" dirty="0">
                <a:solidFill>
                  <a:srgbClr val="202124"/>
                </a:solidFill>
                <a:effectLst/>
                <a:latin typeface="Google Sans"/>
              </a:rPr>
              <a:t>.</a:t>
            </a:r>
          </a:p>
          <a:p>
            <a:pPr algn="l"/>
            <a:r>
              <a:rPr lang="en-US" b="1" i="0" dirty="0">
                <a:solidFill>
                  <a:srgbClr val="0D0D0D"/>
                </a:solidFill>
                <a:effectLst/>
                <a:latin typeface="Söhne"/>
              </a:rPr>
              <a:t>Respecting Privacy and Terms of Service</a:t>
            </a:r>
            <a:r>
              <a:rPr lang="en-US" b="0" i="0" dirty="0">
                <a:solidFill>
                  <a:srgbClr val="0D0D0D"/>
                </a:solidFill>
                <a:effectLst/>
                <a:latin typeface="Söhne"/>
              </a:rPr>
              <a:t>: Ensure your automation complies with Instagram's terms of service and respects user privacy.</a:t>
            </a:r>
          </a:p>
          <a:p>
            <a:r>
              <a:rPr lang="en-US" b="1" i="0" dirty="0">
                <a:solidFill>
                  <a:srgbClr val="0D0D0D"/>
                </a:solidFill>
                <a:effectLst/>
                <a:latin typeface="Söhne"/>
              </a:rPr>
              <a:t>Monitoring and Maintenance</a:t>
            </a:r>
            <a:r>
              <a:rPr lang="en-US" b="0" i="0" dirty="0">
                <a:solidFill>
                  <a:srgbClr val="0D0D0D"/>
                </a:solidFill>
                <a:effectLst/>
                <a:latin typeface="Söhne"/>
              </a:rPr>
              <a:t>: Regularly monitor and maintain your automation to adapt to changes in Instagram's interface or policies.</a:t>
            </a:r>
          </a:p>
          <a:p>
            <a:endParaRPr lang="en-IN" dirty="0"/>
          </a:p>
        </p:txBody>
      </p:sp>
    </p:spTree>
    <p:extLst>
      <p:ext uri="{BB962C8B-B14F-4D97-AF65-F5344CB8AC3E}">
        <p14:creationId xmlns:p14="http://schemas.microsoft.com/office/powerpoint/2010/main" val="183356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0065-014C-8EBB-1B41-CE4E2E19F751}"/>
              </a:ext>
            </a:extLst>
          </p:cNvPr>
          <p:cNvSpPr>
            <a:spLocks noGrp="1"/>
          </p:cNvSpPr>
          <p:nvPr>
            <p:ph type="title"/>
          </p:nvPr>
        </p:nvSpPr>
        <p:spPr/>
        <p:txBody>
          <a:bodyPr>
            <a:normAutofit fontScale="90000"/>
          </a:bodyPr>
          <a:lstStyle/>
          <a:p>
            <a:r>
              <a:rPr lang="en-IN" sz="3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Case 1:Valid Login to Instagram Account</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C5762D7-7C22-F0D5-CDCA-124E711C08D6}"/>
              </a:ext>
            </a:extLst>
          </p:cNvPr>
          <p:cNvSpPr>
            <a:spLocks noGrp="1"/>
          </p:cNvSpPr>
          <p:nvPr>
            <p:ph idx="1"/>
          </p:nvPr>
        </p:nvSpPr>
        <p:spPr>
          <a:xfrm>
            <a:off x="677334" y="2160589"/>
            <a:ext cx="8859858" cy="4322507"/>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Case ID:</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TC_Login_001</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Description:</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This test case verifies that a user can successfully log in to their Instagram account using valid credentials.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Preconditions: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user has a valid Instagram account.</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Steps: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Launch the Instagram application.</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Enter the valid username and password.</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Click on the "Login" button.</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Expected Result:</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200" kern="0" dirty="0">
                <a:solidFill>
                  <a:srgbClr val="0D0D0D"/>
                </a:solidFill>
                <a:effectLst/>
                <a:latin typeface="Segoe UI" panose="020B0502040204020203" pitchFamily="34" charset="0"/>
                <a:ea typeface="Times New Roman" panose="02020603050405020304" pitchFamily="18" charset="0"/>
              </a:rPr>
              <a:t>The user should be successfully logged in to their Instagram account, and the home feed or profile page should be displayed</a:t>
            </a:r>
            <a:endParaRPr lang="en-IN" sz="1200" dirty="0"/>
          </a:p>
        </p:txBody>
      </p:sp>
    </p:spTree>
    <p:extLst>
      <p:ext uri="{BB962C8B-B14F-4D97-AF65-F5344CB8AC3E}">
        <p14:creationId xmlns:p14="http://schemas.microsoft.com/office/powerpoint/2010/main" val="147808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337A-44AA-25E0-D399-C0827A827E8F}"/>
              </a:ext>
            </a:extLst>
          </p:cNvPr>
          <p:cNvSpPr>
            <a:spLocks noGrp="1"/>
          </p:cNvSpPr>
          <p:nvPr>
            <p:ph type="title"/>
          </p:nvPr>
        </p:nvSpPr>
        <p:spPr>
          <a:xfrm>
            <a:off x="677334" y="0"/>
            <a:ext cx="8596668" cy="1320800"/>
          </a:xfrm>
        </p:spPr>
        <p:txBody>
          <a:bodyPr>
            <a:normAutofit fontScale="90000"/>
          </a:bodyPr>
          <a:lstStyle/>
          <a:p>
            <a:r>
              <a:rPr lang="en-IN" sz="3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Case 2: Invalid login to Instagram account</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89822C9-4A15-13F5-DFD0-FC114187FB57}"/>
              </a:ext>
            </a:extLst>
          </p:cNvPr>
          <p:cNvSpPr>
            <a:spLocks noGrp="1"/>
          </p:cNvSpPr>
          <p:nvPr>
            <p:ph idx="1"/>
          </p:nvPr>
        </p:nvSpPr>
        <p:spPr>
          <a:xfrm>
            <a:off x="677334" y="962725"/>
            <a:ext cx="9445074" cy="6032435"/>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endPar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200" b="1" kern="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Case ID:</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TC_Login_001</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Description:</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This test case verifies that a user can successfully log in to their Instagram account using invalid credentials.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Preconditions: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user </a:t>
            </a:r>
            <a:r>
              <a:rPr lang="en-IN" sz="1200" kern="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shouldn’t </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have a valid Instagram account.</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Steps: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Launch the Instagram application.</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Enter the invalid username and password.</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Click on the "Login" button.</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Expected Result:</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200" kern="0" dirty="0">
                <a:solidFill>
                  <a:srgbClr val="0D0D0D"/>
                </a:solidFill>
                <a:effectLst/>
                <a:latin typeface="Segoe UI" panose="020B0502040204020203" pitchFamily="34" charset="0"/>
                <a:ea typeface="Times New Roman" panose="02020603050405020304" pitchFamily="18" charset="0"/>
              </a:rPr>
              <a:t>The user should get this alert “</a:t>
            </a:r>
            <a:r>
              <a:rPr lang="en-US" sz="1200" dirty="0">
                <a:effectLst/>
              </a:rPr>
              <a:t>Sorry, your password was incorrect. Please double-check your password.</a:t>
            </a:r>
            <a:r>
              <a:rPr lang="en-IN" sz="1200" kern="0" dirty="0">
                <a:solidFill>
                  <a:srgbClr val="0D0D0D"/>
                </a:solidFill>
                <a:effectLst/>
                <a:latin typeface="Segoe UI" panose="020B0502040204020203" pitchFamily="34" charset="0"/>
                <a:ea typeface="Times New Roman" panose="02020603050405020304" pitchFamily="18" charset="0"/>
              </a:rPr>
              <a:t>”</a:t>
            </a:r>
            <a:endParaRPr lang="en-IN" sz="1200" dirty="0"/>
          </a:p>
          <a:p>
            <a:endParaRPr lang="en-IN" sz="1200" dirty="0"/>
          </a:p>
        </p:txBody>
      </p:sp>
    </p:spTree>
    <p:extLst>
      <p:ext uri="{BB962C8B-B14F-4D97-AF65-F5344CB8AC3E}">
        <p14:creationId xmlns:p14="http://schemas.microsoft.com/office/powerpoint/2010/main" val="77519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D3C7-347D-FE08-38EF-E22D1963ED0D}"/>
              </a:ext>
            </a:extLst>
          </p:cNvPr>
          <p:cNvSpPr>
            <a:spLocks noGrp="1"/>
          </p:cNvSpPr>
          <p:nvPr>
            <p:ph type="title"/>
          </p:nvPr>
        </p:nvSpPr>
        <p:spPr/>
        <p:txBody>
          <a:bodyPr>
            <a:normAutofit/>
          </a:bodyPr>
          <a:lstStyle/>
          <a:p>
            <a:r>
              <a:rPr lang="en-IN" sz="3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Case 3: Following others</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4F4979-B489-2263-D14C-B1BA638FA51F}"/>
              </a:ext>
            </a:extLst>
          </p:cNvPr>
          <p:cNvSpPr>
            <a:spLocks noGrp="1"/>
          </p:cNvSpPr>
          <p:nvPr>
            <p:ph idx="1"/>
          </p:nvPr>
        </p:nvSpPr>
        <p:spPr/>
        <p:txBody>
          <a:bodyPr>
            <a:normAutofit fontScale="700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Case ID:</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followingFriends_TC_003</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Description:</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This test case verifies that a user can successfully follow others on Instagram.</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Preconditions: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user </a:t>
            </a:r>
            <a:r>
              <a:rPr lang="en-IN" sz="1200" kern="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should </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have a valid Instagram account.</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Steps: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Launch the Instagram application.</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Enter the invalid username and password.</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Click on the "Login" button.</a:t>
            </a:r>
          </a:p>
          <a:p>
            <a:pPr marL="742950" lvl="1" indent="-285750">
              <a:lnSpc>
                <a:spcPct val="107000"/>
              </a:lnSpc>
              <a:spcAft>
                <a:spcPts val="800"/>
              </a:spcAft>
              <a:buSzPts val="1000"/>
              <a:buFont typeface="Symbol" panose="05050102010706020507" pitchFamily="18" charset="2"/>
              <a:buChar char=""/>
            </a:pPr>
            <a:r>
              <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Click on searc</a:t>
            </a:r>
            <a:r>
              <a:rPr lang="en-IN" sz="1200" kern="100" dirty="0">
                <a:solidFill>
                  <a:srgbClr val="0D0D0D"/>
                </a:solidFill>
                <a:latin typeface="Calibri" panose="020F0502020204030204" pitchFamily="34" charset="0"/>
                <a:ea typeface="Calibri" panose="020F0502020204030204" pitchFamily="34" charset="0"/>
                <a:cs typeface="Times New Roman" panose="02020603050405020304" pitchFamily="18" charset="0"/>
              </a:rPr>
              <a:t>h and enter an account name</a:t>
            </a:r>
          </a:p>
          <a:p>
            <a:pPr marL="742950" lvl="1" indent="-285750">
              <a:lnSpc>
                <a:spcPct val="107000"/>
              </a:lnSpc>
              <a:spcAft>
                <a:spcPts val="800"/>
              </a:spcAft>
              <a:buSzPts val="1000"/>
              <a:buFont typeface="Symbol" panose="05050102010706020507" pitchFamily="18" charset="2"/>
              <a:buChar char=""/>
            </a:pPr>
            <a:r>
              <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Go to the respective users page and click on follow</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Expected Result:</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200" kern="0" dirty="0">
                <a:solidFill>
                  <a:srgbClr val="0D0D0D"/>
                </a:solidFill>
                <a:effectLst/>
                <a:latin typeface="Segoe UI" panose="020B0502040204020203" pitchFamily="34" charset="0"/>
                <a:ea typeface="Times New Roman" panose="02020603050405020304" pitchFamily="18" charset="0"/>
              </a:rPr>
              <a:t>The user should be able to see “following”  button instead of “follow” button. </a:t>
            </a:r>
            <a:endParaRPr lang="en-IN" sz="1200" dirty="0"/>
          </a:p>
          <a:p>
            <a:endParaRPr lang="en-IN" dirty="0"/>
          </a:p>
        </p:txBody>
      </p:sp>
    </p:spTree>
    <p:extLst>
      <p:ext uri="{BB962C8B-B14F-4D97-AF65-F5344CB8AC3E}">
        <p14:creationId xmlns:p14="http://schemas.microsoft.com/office/powerpoint/2010/main" val="134833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DD2C-BE3F-C922-CFF5-B1388C984C97}"/>
              </a:ext>
            </a:extLst>
          </p:cNvPr>
          <p:cNvSpPr>
            <a:spLocks noGrp="1"/>
          </p:cNvSpPr>
          <p:nvPr>
            <p:ph type="title"/>
          </p:nvPr>
        </p:nvSpPr>
        <p:spPr/>
        <p:txBody>
          <a:bodyPr/>
          <a:lstStyle/>
          <a:p>
            <a:r>
              <a:rPr lang="en-IN" sz="36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Case 4: Sharing posts</a:t>
            </a:r>
            <a:endParaRPr lang="en-IN" dirty="0"/>
          </a:p>
        </p:txBody>
      </p:sp>
      <p:sp>
        <p:nvSpPr>
          <p:cNvPr id="3" name="Content Placeholder 2">
            <a:extLst>
              <a:ext uri="{FF2B5EF4-FFF2-40B4-BE49-F238E27FC236}">
                <a16:creationId xmlns:a16="http://schemas.microsoft.com/office/drawing/2014/main" id="{7956CAC8-250C-620D-B656-FA20E36CABE1}"/>
              </a:ext>
            </a:extLst>
          </p:cNvPr>
          <p:cNvSpPr>
            <a:spLocks noGrp="1"/>
          </p:cNvSpPr>
          <p:nvPr>
            <p:ph idx="1"/>
          </p:nvPr>
        </p:nvSpPr>
        <p:spPr/>
        <p:txBody>
          <a:bodyPr>
            <a:normAutofit fontScale="700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Case ID:</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followingFriends_TC_003</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Description:</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This test case verifies that a user can successfully share posts on his Instagram page.</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Preconditions: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user </a:t>
            </a:r>
            <a:r>
              <a:rPr lang="en-IN" sz="1200" kern="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should </a:t>
            </a: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have a valid Instagram account.</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Steps:</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Launch the Instagram application.</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Enter the invalid username and password.</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pPr>
            <a:r>
              <a:rPr lang="en-IN" sz="12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Click on the "Login" button.</a:t>
            </a:r>
          </a:p>
          <a:p>
            <a:pPr marL="742950" lvl="1" indent="-285750">
              <a:lnSpc>
                <a:spcPct val="107000"/>
              </a:lnSpc>
              <a:spcAft>
                <a:spcPts val="800"/>
              </a:spcAft>
              <a:buSzPts val="1000"/>
              <a:buFont typeface="Symbol" panose="05050102010706020507" pitchFamily="18" charset="2"/>
              <a:buChar char=""/>
            </a:pPr>
            <a:r>
              <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Click on CREATE button on the left side of the page and select the picture to upload.</a:t>
            </a:r>
          </a:p>
          <a:p>
            <a:pPr marL="742950" lvl="1" indent="-285750">
              <a:lnSpc>
                <a:spcPct val="107000"/>
              </a:lnSpc>
              <a:spcAft>
                <a:spcPts val="800"/>
              </a:spcAft>
              <a:buSzPts val="1000"/>
              <a:buFont typeface="Symbol" panose="05050102010706020507" pitchFamily="18" charset="2"/>
              <a:buChar char=""/>
            </a:pPr>
            <a:r>
              <a:rPr lang="en-IN" sz="1200" kern="100" dirty="0">
                <a:solidFill>
                  <a:srgbClr val="0D0D0D"/>
                </a:solidFill>
                <a:latin typeface="Calibri" panose="020F0502020204030204" pitchFamily="34" charset="0"/>
                <a:ea typeface="Calibri" panose="020F0502020204030204" pitchFamily="34" charset="0"/>
                <a:cs typeface="Times New Roman" panose="02020603050405020304" pitchFamily="18" charset="0"/>
              </a:rPr>
              <a:t>Share the picture.</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Expected Result:</a:t>
            </a:r>
            <a:endParaRPr lang="en-IN" sz="12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200" kern="0" dirty="0">
                <a:solidFill>
                  <a:srgbClr val="0D0D0D"/>
                </a:solidFill>
                <a:effectLst/>
                <a:latin typeface="Segoe UI" panose="020B0502040204020203" pitchFamily="34" charset="0"/>
                <a:ea typeface="Times New Roman" panose="02020603050405020304" pitchFamily="18" charset="0"/>
              </a:rPr>
              <a:t>The user should be able to see  a tick mark with “</a:t>
            </a:r>
            <a:r>
              <a:rPr lang="en-US" sz="1200" b="0" i="0" dirty="0">
                <a:solidFill>
                  <a:srgbClr val="000000"/>
                </a:solidFill>
                <a:effectLst/>
                <a:latin typeface="-apple-system"/>
              </a:rPr>
              <a:t>Your post has been shared.” message.</a:t>
            </a:r>
            <a:endParaRPr lang="en-IN" sz="1200" dirty="0"/>
          </a:p>
          <a:p>
            <a:endParaRPr lang="en-IN" dirty="0"/>
          </a:p>
          <a:p>
            <a:endParaRPr lang="en-IN" dirty="0"/>
          </a:p>
        </p:txBody>
      </p:sp>
    </p:spTree>
    <p:extLst>
      <p:ext uri="{BB962C8B-B14F-4D97-AF65-F5344CB8AC3E}">
        <p14:creationId xmlns:p14="http://schemas.microsoft.com/office/powerpoint/2010/main" val="93423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14CD-FD93-5290-7227-FC27E6115DD9}"/>
              </a:ext>
            </a:extLst>
          </p:cNvPr>
          <p:cNvSpPr>
            <a:spLocks noGrp="1"/>
          </p:cNvSpPr>
          <p:nvPr>
            <p:ph type="title"/>
          </p:nvPr>
        </p:nvSpPr>
        <p:spPr/>
        <p:txBody>
          <a:bodyPr/>
          <a:lstStyle/>
          <a:p>
            <a:r>
              <a:rPr lang="en-IN" b="0" i="0" dirty="0">
                <a:solidFill>
                  <a:srgbClr val="0D0D0D"/>
                </a:solidFill>
                <a:effectLst/>
                <a:latin typeface="Söhne"/>
              </a:rPr>
              <a:t>Conclusion</a:t>
            </a:r>
            <a:endParaRPr lang="en-IN" dirty="0"/>
          </a:p>
        </p:txBody>
      </p:sp>
      <p:sp>
        <p:nvSpPr>
          <p:cNvPr id="3" name="Content Placeholder 2">
            <a:extLst>
              <a:ext uri="{FF2B5EF4-FFF2-40B4-BE49-F238E27FC236}">
                <a16:creationId xmlns:a16="http://schemas.microsoft.com/office/drawing/2014/main" id="{9A96BE0F-7516-CC09-AD70-3D587C9691EE}"/>
              </a:ext>
            </a:extLst>
          </p:cNvPr>
          <p:cNvSpPr>
            <a:spLocks noGrp="1"/>
          </p:cNvSpPr>
          <p:nvPr>
            <p:ph idx="1"/>
          </p:nvPr>
        </p:nvSpPr>
        <p:spPr/>
        <p:txBody>
          <a:bodyPr/>
          <a:lstStyle/>
          <a:p>
            <a:r>
              <a:rPr lang="en-US" b="0" i="0" dirty="0">
                <a:solidFill>
                  <a:srgbClr val="0D0D0D"/>
                </a:solidFill>
                <a:effectLst/>
                <a:latin typeface="Söhne"/>
              </a:rPr>
              <a:t>In summary, we've covered the automation process, detailing each step from logging in to Instagram, navigating to a specific account, Following others on Instagram and Sharing posts from our own account. It's crucial to highlight the significance of responsible automation, ensuring that our actions align with platform policies and user privacy. By adhering to these principles, we not only safeguard our accounts but also contribute to a positive online community. Furthermore, this exploration of automation techniques serves as a foundation for delving into similar strategies for other social media platforms, broadening our capabilities in the realm of digital automation and efficiency.</a:t>
            </a:r>
            <a:endParaRPr lang="en-IN" dirty="0"/>
          </a:p>
        </p:txBody>
      </p:sp>
    </p:spTree>
    <p:extLst>
      <p:ext uri="{BB962C8B-B14F-4D97-AF65-F5344CB8AC3E}">
        <p14:creationId xmlns:p14="http://schemas.microsoft.com/office/powerpoint/2010/main" val="3972407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750</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Arial</vt:lpstr>
      <vt:lpstr>Calibri</vt:lpstr>
      <vt:lpstr>Google Sans</vt:lpstr>
      <vt:lpstr>Segoe UI</vt:lpstr>
      <vt:lpstr>Söhne</vt:lpstr>
      <vt:lpstr>Symbol</vt:lpstr>
      <vt:lpstr>Trebuchet MS</vt:lpstr>
      <vt:lpstr>Wingdings 3</vt:lpstr>
      <vt:lpstr>Facet</vt:lpstr>
      <vt:lpstr>Automating Social Media App</vt:lpstr>
      <vt:lpstr>Introduction to Instagram automation</vt:lpstr>
      <vt:lpstr>Steps to Automate Instagram </vt:lpstr>
      <vt:lpstr>Considerations </vt:lpstr>
      <vt:lpstr>Test Case 1:Valid Login to Instagram Account </vt:lpstr>
      <vt:lpstr>Test Case 2: Invalid login to Instagram account </vt:lpstr>
      <vt:lpstr>Test Case 3: Following others </vt:lpstr>
      <vt:lpstr>Test Case 4: Sharing posts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Instagram</dc:title>
  <dc:creator>Joseph Antony</dc:creator>
  <cp:lastModifiedBy>Joseph Antony</cp:lastModifiedBy>
  <cp:revision>1</cp:revision>
  <dcterms:created xsi:type="dcterms:W3CDTF">2024-02-17T20:16:30Z</dcterms:created>
  <dcterms:modified xsi:type="dcterms:W3CDTF">2024-02-18T19:12:31Z</dcterms:modified>
</cp:coreProperties>
</file>