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070683" y="1445"/>
          <a:ext cx="862101" cy="8621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254410" y="185172"/>
          <a:ext cx="494648" cy="49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795094" y="1132070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Lorem ipsum dolor sit amet, consectetuer adipiscing elit. </a:t>
          </a:r>
        </a:p>
      </dsp:txBody>
      <dsp:txXfrm>
        <a:off x="795094" y="1132070"/>
        <a:ext cx="1413281" cy="565312"/>
      </dsp:txXfrm>
    </dsp:sp>
    <dsp:sp modelId="{BCD8CDD9-0C56-4401-ADB1-8B48DAB2C96F}">
      <dsp:nvSpPr>
        <dsp:cNvPr id="0" name=""/>
        <dsp:cNvSpPr/>
      </dsp:nvSpPr>
      <dsp:spPr>
        <a:xfrm>
          <a:off x="2731289" y="1445"/>
          <a:ext cx="862101" cy="8621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915016" y="185172"/>
          <a:ext cx="494648" cy="49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455699" y="1132070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Nunc viverra imperdiet enim. Fusce est. Vivamus a tellus.</a:t>
          </a:r>
        </a:p>
      </dsp:txBody>
      <dsp:txXfrm>
        <a:off x="2455699" y="1132070"/>
        <a:ext cx="1413281" cy="565312"/>
      </dsp:txXfrm>
    </dsp:sp>
    <dsp:sp modelId="{FF93E135-77D6-48A0-8871-9BC93D705D06}">
      <dsp:nvSpPr>
        <dsp:cNvPr id="0" name=""/>
        <dsp:cNvSpPr/>
      </dsp:nvSpPr>
      <dsp:spPr>
        <a:xfrm>
          <a:off x="1900986" y="2050703"/>
          <a:ext cx="862101" cy="8621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2084713" y="2234430"/>
          <a:ext cx="494648" cy="49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1625396" y="3181328"/>
          <a:ext cx="1413281" cy="56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Pellentesque habitant morbi tristique senectus et netus.</a:t>
          </a:r>
        </a:p>
      </dsp:txBody>
      <dsp:txXfrm>
        <a:off x="1625396" y="3181328"/>
        <a:ext cx="1413281" cy="56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PROYECTO INTEGRADOR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Aplicaci</a:t>
            </a:r>
            <a:r>
              <a:rPr lang="es-MX" dirty="0" err="1">
                <a:solidFill>
                  <a:schemeClr val="tx1"/>
                </a:solidFill>
              </a:rPr>
              <a:t>ón</a:t>
            </a:r>
            <a:r>
              <a:rPr lang="es-MX" dirty="0">
                <a:solidFill>
                  <a:schemeClr val="tx1"/>
                </a:solidFill>
              </a:rPr>
              <a:t> Web: “</a:t>
            </a:r>
            <a:r>
              <a:rPr lang="es-MX" i="1" dirty="0">
                <a:solidFill>
                  <a:schemeClr val="tx1"/>
                </a:solidFill>
              </a:rPr>
              <a:t>FASTCAKES</a:t>
            </a:r>
            <a:r>
              <a:rPr lang="es-MX" dirty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CONCEPTO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103438"/>
          <a:ext cx="4664075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E71D-3E69-40A4-8BC5-BF9E99D7AA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{1A445EE5-8047-431A-95FD-FE2F8AB942F2}tf78438558</Template>
  <TotalTime>0</TotalTime>
  <Words>40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PROYECTO INTEGRADOR</vt:lpstr>
      <vt:lpstr>CONCEPTO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2020-03-12T20:43:35Z</dcterms:created>
  <dcterms:modified xsi:type="dcterms:W3CDTF">2020-03-12T20:48:24Z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