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F422C9-3761-43A9-B870-5DE66292955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6441CAE-2DDF-4168-9FFB-B0CDE8F15629}">
      <dgm:prSet/>
      <dgm:spPr/>
      <dgm:t>
        <a:bodyPr/>
        <a:lstStyle/>
        <a:p>
          <a:r>
            <a:rPr lang="cs-CZ" dirty="0"/>
            <a:t>Motivace</a:t>
          </a:r>
          <a:endParaRPr lang="en-US" dirty="0"/>
        </a:p>
      </dgm:t>
    </dgm:pt>
    <dgm:pt modelId="{3D04EABC-CE21-4BD0-8DA9-D87E0497BB4B}" type="parTrans" cxnId="{72D0D75F-761D-49F3-9424-8216FCC2BCF1}">
      <dgm:prSet/>
      <dgm:spPr/>
      <dgm:t>
        <a:bodyPr/>
        <a:lstStyle/>
        <a:p>
          <a:endParaRPr lang="en-US"/>
        </a:p>
      </dgm:t>
    </dgm:pt>
    <dgm:pt modelId="{A1CB9CAF-2AA5-4E89-930E-53F08DA51BBB}" type="sibTrans" cxnId="{72D0D75F-761D-49F3-9424-8216FCC2BCF1}">
      <dgm:prSet/>
      <dgm:spPr/>
      <dgm:t>
        <a:bodyPr/>
        <a:lstStyle/>
        <a:p>
          <a:endParaRPr lang="en-US"/>
        </a:p>
      </dgm:t>
    </dgm:pt>
    <dgm:pt modelId="{54E396C9-1E12-465D-83A2-6ACB89C704C4}">
      <dgm:prSet/>
      <dgm:spPr/>
      <dgm:t>
        <a:bodyPr/>
        <a:lstStyle/>
        <a:p>
          <a:r>
            <a:rPr lang="cs-CZ"/>
            <a:t>Problémy</a:t>
          </a:r>
          <a:endParaRPr lang="en-US"/>
        </a:p>
      </dgm:t>
    </dgm:pt>
    <dgm:pt modelId="{5DB6D305-B373-48C6-B6E7-2BF6B5921F7F}" type="parTrans" cxnId="{01C44F4F-07C4-41FE-9D64-0D87FDC1164C}">
      <dgm:prSet/>
      <dgm:spPr/>
      <dgm:t>
        <a:bodyPr/>
        <a:lstStyle/>
        <a:p>
          <a:endParaRPr lang="en-US"/>
        </a:p>
      </dgm:t>
    </dgm:pt>
    <dgm:pt modelId="{2185143E-B67F-4214-AE12-0C22F5F34E31}" type="sibTrans" cxnId="{01C44F4F-07C4-41FE-9D64-0D87FDC1164C}">
      <dgm:prSet/>
      <dgm:spPr/>
      <dgm:t>
        <a:bodyPr/>
        <a:lstStyle/>
        <a:p>
          <a:endParaRPr lang="en-US"/>
        </a:p>
      </dgm:t>
    </dgm:pt>
    <dgm:pt modelId="{93C4C6BC-19DA-4DF7-8A9C-D5088984EA8E}">
      <dgm:prSet/>
      <dgm:spPr/>
      <dgm:t>
        <a:bodyPr/>
        <a:lstStyle/>
        <a:p>
          <a:r>
            <a:rPr lang="cs-CZ"/>
            <a:t>Řešení </a:t>
          </a:r>
          <a:endParaRPr lang="en-US"/>
        </a:p>
      </dgm:t>
    </dgm:pt>
    <dgm:pt modelId="{C9F7BA53-C655-439E-9881-DC77FBFA8393}" type="parTrans" cxnId="{62616920-6040-452A-B8F7-29053E25AB44}">
      <dgm:prSet/>
      <dgm:spPr/>
      <dgm:t>
        <a:bodyPr/>
        <a:lstStyle/>
        <a:p>
          <a:endParaRPr lang="en-US"/>
        </a:p>
      </dgm:t>
    </dgm:pt>
    <dgm:pt modelId="{425573F0-0F6E-4F53-B837-6F696A6838C1}" type="sibTrans" cxnId="{62616920-6040-452A-B8F7-29053E25AB44}">
      <dgm:prSet/>
      <dgm:spPr/>
      <dgm:t>
        <a:bodyPr/>
        <a:lstStyle/>
        <a:p>
          <a:endParaRPr lang="en-US"/>
        </a:p>
      </dgm:t>
    </dgm:pt>
    <dgm:pt modelId="{AEF3531E-3D3C-45BC-BF4B-26AAB868BD71}">
      <dgm:prSet/>
      <dgm:spPr/>
      <dgm:t>
        <a:bodyPr/>
        <a:lstStyle/>
        <a:p>
          <a:r>
            <a:rPr lang="cs-CZ"/>
            <a:t>Momentální fáze</a:t>
          </a:r>
          <a:endParaRPr lang="en-US"/>
        </a:p>
      </dgm:t>
    </dgm:pt>
    <dgm:pt modelId="{98EF1146-F9D7-4C92-9C40-E36D069F88EA}" type="parTrans" cxnId="{FA2826F2-45D1-4E16-9904-38DB7AB20E5C}">
      <dgm:prSet/>
      <dgm:spPr/>
      <dgm:t>
        <a:bodyPr/>
        <a:lstStyle/>
        <a:p>
          <a:endParaRPr lang="en-US"/>
        </a:p>
      </dgm:t>
    </dgm:pt>
    <dgm:pt modelId="{1453BC50-D6CA-4E63-A5C4-89E986A0EDAD}" type="sibTrans" cxnId="{FA2826F2-45D1-4E16-9904-38DB7AB20E5C}">
      <dgm:prSet/>
      <dgm:spPr/>
      <dgm:t>
        <a:bodyPr/>
        <a:lstStyle/>
        <a:p>
          <a:endParaRPr lang="en-US"/>
        </a:p>
      </dgm:t>
    </dgm:pt>
    <dgm:pt modelId="{FBA7118C-F39C-4586-8C33-62C16806E774}" type="pres">
      <dgm:prSet presAssocID="{BFF422C9-3761-43A9-B870-5DE66292955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5E4AB5-EF23-4455-BA99-BF14CAF6CEAD}" type="pres">
      <dgm:prSet presAssocID="{46441CAE-2DDF-4168-9FFB-B0CDE8F15629}" presName="hierRoot1" presStyleCnt="0"/>
      <dgm:spPr/>
    </dgm:pt>
    <dgm:pt modelId="{F24B9537-11BC-4E85-9F4D-2456867B6798}" type="pres">
      <dgm:prSet presAssocID="{46441CAE-2DDF-4168-9FFB-B0CDE8F15629}" presName="composite" presStyleCnt="0"/>
      <dgm:spPr/>
    </dgm:pt>
    <dgm:pt modelId="{31EF4F49-0157-403E-B3EA-F7571CD6BE6D}" type="pres">
      <dgm:prSet presAssocID="{46441CAE-2DDF-4168-9FFB-B0CDE8F15629}" presName="background" presStyleLbl="node0" presStyleIdx="0" presStyleCnt="4"/>
      <dgm:spPr/>
    </dgm:pt>
    <dgm:pt modelId="{7A19A65B-BDA4-465A-8F8A-69C1E9B7B60E}" type="pres">
      <dgm:prSet presAssocID="{46441CAE-2DDF-4168-9FFB-B0CDE8F15629}" presName="text" presStyleLbl="fgAcc0" presStyleIdx="0" presStyleCnt="4">
        <dgm:presLayoutVars>
          <dgm:chPref val="3"/>
        </dgm:presLayoutVars>
      </dgm:prSet>
      <dgm:spPr/>
    </dgm:pt>
    <dgm:pt modelId="{C4C4A0ED-C32D-491B-B391-57C94ED9E581}" type="pres">
      <dgm:prSet presAssocID="{46441CAE-2DDF-4168-9FFB-B0CDE8F15629}" presName="hierChild2" presStyleCnt="0"/>
      <dgm:spPr/>
    </dgm:pt>
    <dgm:pt modelId="{255C8991-B259-43C8-B4DE-A29563FF8848}" type="pres">
      <dgm:prSet presAssocID="{54E396C9-1E12-465D-83A2-6ACB89C704C4}" presName="hierRoot1" presStyleCnt="0"/>
      <dgm:spPr/>
    </dgm:pt>
    <dgm:pt modelId="{3996A4B2-C78F-45F1-BEF7-F7E727885B8A}" type="pres">
      <dgm:prSet presAssocID="{54E396C9-1E12-465D-83A2-6ACB89C704C4}" presName="composite" presStyleCnt="0"/>
      <dgm:spPr/>
    </dgm:pt>
    <dgm:pt modelId="{45F313BD-BECD-4DE2-934C-606DA93B8EEE}" type="pres">
      <dgm:prSet presAssocID="{54E396C9-1E12-465D-83A2-6ACB89C704C4}" presName="background" presStyleLbl="node0" presStyleIdx="1" presStyleCnt="4"/>
      <dgm:spPr/>
    </dgm:pt>
    <dgm:pt modelId="{8E632146-EF71-4167-A384-143EE8AC18A6}" type="pres">
      <dgm:prSet presAssocID="{54E396C9-1E12-465D-83A2-6ACB89C704C4}" presName="text" presStyleLbl="fgAcc0" presStyleIdx="1" presStyleCnt="4">
        <dgm:presLayoutVars>
          <dgm:chPref val="3"/>
        </dgm:presLayoutVars>
      </dgm:prSet>
      <dgm:spPr/>
    </dgm:pt>
    <dgm:pt modelId="{C881ABD3-A768-45F0-A0F0-96010E101209}" type="pres">
      <dgm:prSet presAssocID="{54E396C9-1E12-465D-83A2-6ACB89C704C4}" presName="hierChild2" presStyleCnt="0"/>
      <dgm:spPr/>
    </dgm:pt>
    <dgm:pt modelId="{4860A591-2F31-43D9-ABA5-6D12C8948169}" type="pres">
      <dgm:prSet presAssocID="{93C4C6BC-19DA-4DF7-8A9C-D5088984EA8E}" presName="hierRoot1" presStyleCnt="0"/>
      <dgm:spPr/>
    </dgm:pt>
    <dgm:pt modelId="{2E361400-70D7-4A17-9811-2D092750F0A6}" type="pres">
      <dgm:prSet presAssocID="{93C4C6BC-19DA-4DF7-8A9C-D5088984EA8E}" presName="composite" presStyleCnt="0"/>
      <dgm:spPr/>
    </dgm:pt>
    <dgm:pt modelId="{D24441ED-FCBE-4435-A76B-32CF83965BEA}" type="pres">
      <dgm:prSet presAssocID="{93C4C6BC-19DA-4DF7-8A9C-D5088984EA8E}" presName="background" presStyleLbl="node0" presStyleIdx="2" presStyleCnt="4"/>
      <dgm:spPr/>
    </dgm:pt>
    <dgm:pt modelId="{6C36A616-EA6A-41C8-85F6-E9125243EAF7}" type="pres">
      <dgm:prSet presAssocID="{93C4C6BC-19DA-4DF7-8A9C-D5088984EA8E}" presName="text" presStyleLbl="fgAcc0" presStyleIdx="2" presStyleCnt="4">
        <dgm:presLayoutVars>
          <dgm:chPref val="3"/>
        </dgm:presLayoutVars>
      </dgm:prSet>
      <dgm:spPr/>
    </dgm:pt>
    <dgm:pt modelId="{654B3607-89A8-4CCD-862C-57766943F59A}" type="pres">
      <dgm:prSet presAssocID="{93C4C6BC-19DA-4DF7-8A9C-D5088984EA8E}" presName="hierChild2" presStyleCnt="0"/>
      <dgm:spPr/>
    </dgm:pt>
    <dgm:pt modelId="{9966EC07-6259-4E0A-930A-F48202DAC893}" type="pres">
      <dgm:prSet presAssocID="{AEF3531E-3D3C-45BC-BF4B-26AAB868BD71}" presName="hierRoot1" presStyleCnt="0"/>
      <dgm:spPr/>
    </dgm:pt>
    <dgm:pt modelId="{08E2AB02-AE9D-4C9E-A89F-0A127B27A48F}" type="pres">
      <dgm:prSet presAssocID="{AEF3531E-3D3C-45BC-BF4B-26AAB868BD71}" presName="composite" presStyleCnt="0"/>
      <dgm:spPr/>
    </dgm:pt>
    <dgm:pt modelId="{247A91A3-326C-4CC1-9D92-8E182C769C9E}" type="pres">
      <dgm:prSet presAssocID="{AEF3531E-3D3C-45BC-BF4B-26AAB868BD71}" presName="background" presStyleLbl="node0" presStyleIdx="3" presStyleCnt="4"/>
      <dgm:spPr/>
    </dgm:pt>
    <dgm:pt modelId="{E2360877-4BB1-4A14-8D56-84BAB84223B2}" type="pres">
      <dgm:prSet presAssocID="{AEF3531E-3D3C-45BC-BF4B-26AAB868BD71}" presName="text" presStyleLbl="fgAcc0" presStyleIdx="3" presStyleCnt="4">
        <dgm:presLayoutVars>
          <dgm:chPref val="3"/>
        </dgm:presLayoutVars>
      </dgm:prSet>
      <dgm:spPr/>
    </dgm:pt>
    <dgm:pt modelId="{7D078AB0-2653-44FD-A373-437BE92EF761}" type="pres">
      <dgm:prSet presAssocID="{AEF3531E-3D3C-45BC-BF4B-26AAB868BD71}" presName="hierChild2" presStyleCnt="0"/>
      <dgm:spPr/>
    </dgm:pt>
  </dgm:ptLst>
  <dgm:cxnLst>
    <dgm:cxn modelId="{8F6C0B0A-9BE3-4B43-BBEA-5D68482F035A}" type="presOf" srcId="{46441CAE-2DDF-4168-9FFB-B0CDE8F15629}" destId="{7A19A65B-BDA4-465A-8F8A-69C1E9B7B60E}" srcOrd="0" destOrd="0" presId="urn:microsoft.com/office/officeart/2005/8/layout/hierarchy1"/>
    <dgm:cxn modelId="{A55F7312-7AF3-4189-90C6-A0D3ABFC1CEB}" type="presOf" srcId="{93C4C6BC-19DA-4DF7-8A9C-D5088984EA8E}" destId="{6C36A616-EA6A-41C8-85F6-E9125243EAF7}" srcOrd="0" destOrd="0" presId="urn:microsoft.com/office/officeart/2005/8/layout/hierarchy1"/>
    <dgm:cxn modelId="{62616920-6040-452A-B8F7-29053E25AB44}" srcId="{BFF422C9-3761-43A9-B870-5DE662929558}" destId="{93C4C6BC-19DA-4DF7-8A9C-D5088984EA8E}" srcOrd="2" destOrd="0" parTransId="{C9F7BA53-C655-439E-9881-DC77FBFA8393}" sibTransId="{425573F0-0F6E-4F53-B837-6F696A6838C1}"/>
    <dgm:cxn modelId="{75263F5C-8551-40D8-A94E-D0A66BE08060}" type="presOf" srcId="{54E396C9-1E12-465D-83A2-6ACB89C704C4}" destId="{8E632146-EF71-4167-A384-143EE8AC18A6}" srcOrd="0" destOrd="0" presId="urn:microsoft.com/office/officeart/2005/8/layout/hierarchy1"/>
    <dgm:cxn modelId="{72D0D75F-761D-49F3-9424-8216FCC2BCF1}" srcId="{BFF422C9-3761-43A9-B870-5DE662929558}" destId="{46441CAE-2DDF-4168-9FFB-B0CDE8F15629}" srcOrd="0" destOrd="0" parTransId="{3D04EABC-CE21-4BD0-8DA9-D87E0497BB4B}" sibTransId="{A1CB9CAF-2AA5-4E89-930E-53F08DA51BBB}"/>
    <dgm:cxn modelId="{01C44F4F-07C4-41FE-9D64-0D87FDC1164C}" srcId="{BFF422C9-3761-43A9-B870-5DE662929558}" destId="{54E396C9-1E12-465D-83A2-6ACB89C704C4}" srcOrd="1" destOrd="0" parTransId="{5DB6D305-B373-48C6-B6E7-2BF6B5921F7F}" sibTransId="{2185143E-B67F-4214-AE12-0C22F5F34E31}"/>
    <dgm:cxn modelId="{9670B9B3-1D1E-4ADC-965F-0891A74B5C3A}" type="presOf" srcId="{AEF3531E-3D3C-45BC-BF4B-26AAB868BD71}" destId="{E2360877-4BB1-4A14-8D56-84BAB84223B2}" srcOrd="0" destOrd="0" presId="urn:microsoft.com/office/officeart/2005/8/layout/hierarchy1"/>
    <dgm:cxn modelId="{E0C243DD-CD6D-4859-8BDB-BCB0D4DD2842}" type="presOf" srcId="{BFF422C9-3761-43A9-B870-5DE662929558}" destId="{FBA7118C-F39C-4586-8C33-62C16806E774}" srcOrd="0" destOrd="0" presId="urn:microsoft.com/office/officeart/2005/8/layout/hierarchy1"/>
    <dgm:cxn modelId="{FA2826F2-45D1-4E16-9904-38DB7AB20E5C}" srcId="{BFF422C9-3761-43A9-B870-5DE662929558}" destId="{AEF3531E-3D3C-45BC-BF4B-26AAB868BD71}" srcOrd="3" destOrd="0" parTransId="{98EF1146-F9D7-4C92-9C40-E36D069F88EA}" sibTransId="{1453BC50-D6CA-4E63-A5C4-89E986A0EDAD}"/>
    <dgm:cxn modelId="{8E767DD0-3BFE-41F6-818A-C47F0247168A}" type="presParOf" srcId="{FBA7118C-F39C-4586-8C33-62C16806E774}" destId="{B95E4AB5-EF23-4455-BA99-BF14CAF6CEAD}" srcOrd="0" destOrd="0" presId="urn:microsoft.com/office/officeart/2005/8/layout/hierarchy1"/>
    <dgm:cxn modelId="{54635798-3248-4AB7-80C1-734DB08614C4}" type="presParOf" srcId="{B95E4AB5-EF23-4455-BA99-BF14CAF6CEAD}" destId="{F24B9537-11BC-4E85-9F4D-2456867B6798}" srcOrd="0" destOrd="0" presId="urn:microsoft.com/office/officeart/2005/8/layout/hierarchy1"/>
    <dgm:cxn modelId="{59B078DE-321A-4312-925A-645CA3B168EB}" type="presParOf" srcId="{F24B9537-11BC-4E85-9F4D-2456867B6798}" destId="{31EF4F49-0157-403E-B3EA-F7571CD6BE6D}" srcOrd="0" destOrd="0" presId="urn:microsoft.com/office/officeart/2005/8/layout/hierarchy1"/>
    <dgm:cxn modelId="{1A8F65F7-AE6D-475A-BFED-4D5CB72BC7A9}" type="presParOf" srcId="{F24B9537-11BC-4E85-9F4D-2456867B6798}" destId="{7A19A65B-BDA4-465A-8F8A-69C1E9B7B60E}" srcOrd="1" destOrd="0" presId="urn:microsoft.com/office/officeart/2005/8/layout/hierarchy1"/>
    <dgm:cxn modelId="{8904B183-FAE2-473E-BD71-524CDE5FF771}" type="presParOf" srcId="{B95E4AB5-EF23-4455-BA99-BF14CAF6CEAD}" destId="{C4C4A0ED-C32D-491B-B391-57C94ED9E581}" srcOrd="1" destOrd="0" presId="urn:microsoft.com/office/officeart/2005/8/layout/hierarchy1"/>
    <dgm:cxn modelId="{61D52659-2737-4D12-BFBA-BDA7F5392CC6}" type="presParOf" srcId="{FBA7118C-F39C-4586-8C33-62C16806E774}" destId="{255C8991-B259-43C8-B4DE-A29563FF8848}" srcOrd="1" destOrd="0" presId="urn:microsoft.com/office/officeart/2005/8/layout/hierarchy1"/>
    <dgm:cxn modelId="{4CD33B70-19B5-453C-AEB1-88DEB55E6086}" type="presParOf" srcId="{255C8991-B259-43C8-B4DE-A29563FF8848}" destId="{3996A4B2-C78F-45F1-BEF7-F7E727885B8A}" srcOrd="0" destOrd="0" presId="urn:microsoft.com/office/officeart/2005/8/layout/hierarchy1"/>
    <dgm:cxn modelId="{BBD9815D-44C3-425B-8536-A57FCE39E49C}" type="presParOf" srcId="{3996A4B2-C78F-45F1-BEF7-F7E727885B8A}" destId="{45F313BD-BECD-4DE2-934C-606DA93B8EEE}" srcOrd="0" destOrd="0" presId="urn:microsoft.com/office/officeart/2005/8/layout/hierarchy1"/>
    <dgm:cxn modelId="{A9AE2BEC-0399-48C5-A5D4-FE1D9539F366}" type="presParOf" srcId="{3996A4B2-C78F-45F1-BEF7-F7E727885B8A}" destId="{8E632146-EF71-4167-A384-143EE8AC18A6}" srcOrd="1" destOrd="0" presId="urn:microsoft.com/office/officeart/2005/8/layout/hierarchy1"/>
    <dgm:cxn modelId="{124747E0-7DD9-4F0F-B50A-39E4DED3970F}" type="presParOf" srcId="{255C8991-B259-43C8-B4DE-A29563FF8848}" destId="{C881ABD3-A768-45F0-A0F0-96010E101209}" srcOrd="1" destOrd="0" presId="urn:microsoft.com/office/officeart/2005/8/layout/hierarchy1"/>
    <dgm:cxn modelId="{29618100-4EAE-4A25-B209-915CA9DB0347}" type="presParOf" srcId="{FBA7118C-F39C-4586-8C33-62C16806E774}" destId="{4860A591-2F31-43D9-ABA5-6D12C8948169}" srcOrd="2" destOrd="0" presId="urn:microsoft.com/office/officeart/2005/8/layout/hierarchy1"/>
    <dgm:cxn modelId="{DB5B526E-198E-4DA8-85BF-EE52D3B2D09A}" type="presParOf" srcId="{4860A591-2F31-43D9-ABA5-6D12C8948169}" destId="{2E361400-70D7-4A17-9811-2D092750F0A6}" srcOrd="0" destOrd="0" presId="urn:microsoft.com/office/officeart/2005/8/layout/hierarchy1"/>
    <dgm:cxn modelId="{269FEA0C-AF77-438D-8917-D6E33969DC1A}" type="presParOf" srcId="{2E361400-70D7-4A17-9811-2D092750F0A6}" destId="{D24441ED-FCBE-4435-A76B-32CF83965BEA}" srcOrd="0" destOrd="0" presId="urn:microsoft.com/office/officeart/2005/8/layout/hierarchy1"/>
    <dgm:cxn modelId="{00337916-594E-4507-BBB9-12F69283E0C3}" type="presParOf" srcId="{2E361400-70D7-4A17-9811-2D092750F0A6}" destId="{6C36A616-EA6A-41C8-85F6-E9125243EAF7}" srcOrd="1" destOrd="0" presId="urn:microsoft.com/office/officeart/2005/8/layout/hierarchy1"/>
    <dgm:cxn modelId="{4B314AA9-E690-4BBC-AE58-3673E7D172F1}" type="presParOf" srcId="{4860A591-2F31-43D9-ABA5-6D12C8948169}" destId="{654B3607-89A8-4CCD-862C-57766943F59A}" srcOrd="1" destOrd="0" presId="urn:microsoft.com/office/officeart/2005/8/layout/hierarchy1"/>
    <dgm:cxn modelId="{336D4C7F-DBB7-49C3-8625-EC19E84A342F}" type="presParOf" srcId="{FBA7118C-F39C-4586-8C33-62C16806E774}" destId="{9966EC07-6259-4E0A-930A-F48202DAC893}" srcOrd="3" destOrd="0" presId="urn:microsoft.com/office/officeart/2005/8/layout/hierarchy1"/>
    <dgm:cxn modelId="{37BD9AE6-585B-40EE-AEF9-D92E4F81DD15}" type="presParOf" srcId="{9966EC07-6259-4E0A-930A-F48202DAC893}" destId="{08E2AB02-AE9D-4C9E-A89F-0A127B27A48F}" srcOrd="0" destOrd="0" presId="urn:microsoft.com/office/officeart/2005/8/layout/hierarchy1"/>
    <dgm:cxn modelId="{B5FFC839-21E9-45F3-9ECA-F34A724923B7}" type="presParOf" srcId="{08E2AB02-AE9D-4C9E-A89F-0A127B27A48F}" destId="{247A91A3-326C-4CC1-9D92-8E182C769C9E}" srcOrd="0" destOrd="0" presId="urn:microsoft.com/office/officeart/2005/8/layout/hierarchy1"/>
    <dgm:cxn modelId="{79D2931E-ABA7-4C07-BC45-40B7C6AA67D2}" type="presParOf" srcId="{08E2AB02-AE9D-4C9E-A89F-0A127B27A48F}" destId="{E2360877-4BB1-4A14-8D56-84BAB84223B2}" srcOrd="1" destOrd="0" presId="urn:microsoft.com/office/officeart/2005/8/layout/hierarchy1"/>
    <dgm:cxn modelId="{136EFB64-4881-41A5-BF54-6879334BA705}" type="presParOf" srcId="{9966EC07-6259-4E0A-930A-F48202DAC893}" destId="{7D078AB0-2653-44FD-A373-437BE92EF76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EF4F49-0157-403E-B3EA-F7571CD6BE6D}">
      <dsp:nvSpPr>
        <dsp:cNvPr id="0" name=""/>
        <dsp:cNvSpPr/>
      </dsp:nvSpPr>
      <dsp:spPr>
        <a:xfrm>
          <a:off x="2518" y="1274894"/>
          <a:ext cx="1798173" cy="1141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9A65B-BDA4-465A-8F8A-69C1E9B7B60E}">
      <dsp:nvSpPr>
        <dsp:cNvPr id="0" name=""/>
        <dsp:cNvSpPr/>
      </dsp:nvSpPr>
      <dsp:spPr>
        <a:xfrm>
          <a:off x="202315" y="1464701"/>
          <a:ext cx="1798173" cy="1141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dirty="0"/>
            <a:t>Motivace</a:t>
          </a:r>
          <a:endParaRPr lang="en-US" sz="2300" kern="1200" dirty="0"/>
        </a:p>
      </dsp:txBody>
      <dsp:txXfrm>
        <a:off x="235758" y="1498144"/>
        <a:ext cx="1731287" cy="1074954"/>
      </dsp:txXfrm>
    </dsp:sp>
    <dsp:sp modelId="{45F313BD-BECD-4DE2-934C-606DA93B8EEE}">
      <dsp:nvSpPr>
        <dsp:cNvPr id="0" name=""/>
        <dsp:cNvSpPr/>
      </dsp:nvSpPr>
      <dsp:spPr>
        <a:xfrm>
          <a:off x="2200286" y="1274894"/>
          <a:ext cx="1798173" cy="1141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32146-EF71-4167-A384-143EE8AC18A6}">
      <dsp:nvSpPr>
        <dsp:cNvPr id="0" name=""/>
        <dsp:cNvSpPr/>
      </dsp:nvSpPr>
      <dsp:spPr>
        <a:xfrm>
          <a:off x="2400083" y="1464701"/>
          <a:ext cx="1798173" cy="1141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/>
            <a:t>Problémy</a:t>
          </a:r>
          <a:endParaRPr lang="en-US" sz="2300" kern="1200"/>
        </a:p>
      </dsp:txBody>
      <dsp:txXfrm>
        <a:off x="2433526" y="1498144"/>
        <a:ext cx="1731287" cy="1074954"/>
      </dsp:txXfrm>
    </dsp:sp>
    <dsp:sp modelId="{D24441ED-FCBE-4435-A76B-32CF83965BEA}">
      <dsp:nvSpPr>
        <dsp:cNvPr id="0" name=""/>
        <dsp:cNvSpPr/>
      </dsp:nvSpPr>
      <dsp:spPr>
        <a:xfrm>
          <a:off x="4398054" y="1274894"/>
          <a:ext cx="1798173" cy="1141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6A616-EA6A-41C8-85F6-E9125243EAF7}">
      <dsp:nvSpPr>
        <dsp:cNvPr id="0" name=""/>
        <dsp:cNvSpPr/>
      </dsp:nvSpPr>
      <dsp:spPr>
        <a:xfrm>
          <a:off x="4597851" y="1464701"/>
          <a:ext cx="1798173" cy="1141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/>
            <a:t>Řešení </a:t>
          </a:r>
          <a:endParaRPr lang="en-US" sz="2300" kern="1200"/>
        </a:p>
      </dsp:txBody>
      <dsp:txXfrm>
        <a:off x="4631294" y="1498144"/>
        <a:ext cx="1731287" cy="1074954"/>
      </dsp:txXfrm>
    </dsp:sp>
    <dsp:sp modelId="{247A91A3-326C-4CC1-9D92-8E182C769C9E}">
      <dsp:nvSpPr>
        <dsp:cNvPr id="0" name=""/>
        <dsp:cNvSpPr/>
      </dsp:nvSpPr>
      <dsp:spPr>
        <a:xfrm>
          <a:off x="6595822" y="1274894"/>
          <a:ext cx="1798173" cy="1141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60877-4BB1-4A14-8D56-84BAB84223B2}">
      <dsp:nvSpPr>
        <dsp:cNvPr id="0" name=""/>
        <dsp:cNvSpPr/>
      </dsp:nvSpPr>
      <dsp:spPr>
        <a:xfrm>
          <a:off x="6795619" y="1464701"/>
          <a:ext cx="1798173" cy="1141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/>
            <a:t>Momentální fáze</a:t>
          </a:r>
          <a:endParaRPr lang="en-US" sz="2300" kern="1200"/>
        </a:p>
      </dsp:txBody>
      <dsp:txXfrm>
        <a:off x="6829062" y="1498144"/>
        <a:ext cx="1731287" cy="1074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AA8E6-0109-4A00-A945-0B51012AA28C}" type="datetimeFigureOut">
              <a:rPr lang="cs-CZ" smtClean="0"/>
              <a:t>06.11.2024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01D6C-6641-4E5C-9126-01309DE30A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6480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72D8-845A-4354-BCE1-A2B42668213A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A5CA-861F-41C0-BE5F-73D2BD0DC0E8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1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95F6-5C37-43E2-B348-EE4FB0F74791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8254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11B7-1674-43D7-9B96-7235D34DD8BA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27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21E1-F5A3-4D69-B3E9-4D98955342EC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7424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53D4-C617-42F5-9887-7E392900C165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15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4BB9F-EED5-40D5-B938-2143D5F7192C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5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B424-74DC-434A-ADAE-AC63D864C3C8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A188-FD49-450C-90E6-D5D54F2746AE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1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5A2D-F3A8-4016-8E8A-7971955806AC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FAEE-A22C-4B95-9957-A0470C3BB74E}" type="datetime1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9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1D74-C4A2-453D-8877-CD5DDF364DDA}" type="datetime1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9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5E35-7E7E-45CB-8BC2-8991FBB90CE1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9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0780-C343-4E29-B124-4366DDC7627C}" type="datetime1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3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57A5-8C95-4167-8D06-BAD452B9C41E}" type="datetime1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6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020C-4C19-4A57-B33B-105F50041D87}" type="datetime1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6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9DC95-A283-4A1E-AA15-8CCC2C249429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7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Obsah obrázku snímek obrazovky, voda, Tyrkysový, zelené&#10;&#10;Popis byl vytvořen automaticky">
            <a:extLst>
              <a:ext uri="{FF2B5EF4-FFF2-40B4-BE49-F238E27FC236}">
                <a16:creationId xmlns:a16="http://schemas.microsoft.com/office/drawing/2014/main" id="{833B2E09-CE60-20A3-5223-06F783C171D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6239" b="9175"/>
          <a:stretch/>
        </p:blipFill>
        <p:spPr>
          <a:xfrm>
            <a:off x="-149" y="-5291"/>
            <a:ext cx="12192001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54ADAE1C-6900-9C43-34F3-3CE914487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882" y="2398143"/>
            <a:ext cx="5960802" cy="2116348"/>
          </a:xfrm>
          <a:noFill/>
        </p:spPr>
        <p:txBody>
          <a:bodyPr anchor="b">
            <a:normAutofit/>
          </a:bodyPr>
          <a:lstStyle/>
          <a:p>
            <a:r>
              <a:rPr lang="cs-CZ" dirty="0">
                <a:solidFill>
                  <a:srgbClr val="FFFFFF"/>
                </a:solidFill>
                <a:latin typeface="Roboto" panose="02000000000000000000" pitchFamily="2" charset="0"/>
              </a:rPr>
              <a:t>Laboratorní zdroj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7C0CC1D-6DC6-9953-91F6-E80A850E3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882" y="4514492"/>
            <a:ext cx="4709518" cy="753372"/>
          </a:xfrm>
          <a:noFill/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cs-CZ" sz="1300" dirty="0">
                <a:solidFill>
                  <a:srgbClr val="FFFFFF"/>
                </a:solidFill>
                <a:latin typeface="Roboto" panose="02000000000000000000" pitchFamily="2" charset="0"/>
              </a:rPr>
              <a:t>Smola Antonín 4EA </a:t>
            </a:r>
            <a:br>
              <a:rPr lang="cs-CZ" sz="1300" dirty="0">
                <a:solidFill>
                  <a:srgbClr val="FFFFFF"/>
                </a:solidFill>
                <a:latin typeface="Roboto" panose="02000000000000000000" pitchFamily="2" charset="0"/>
              </a:rPr>
            </a:br>
            <a:r>
              <a:rPr lang="cs-CZ" sz="1300" dirty="0">
                <a:solidFill>
                  <a:srgbClr val="FFFFFF"/>
                </a:solidFill>
                <a:latin typeface="Roboto" panose="02000000000000000000" pitchFamily="2" charset="0"/>
              </a:rPr>
              <a:t>Vedoucí : Jan Kárník </a:t>
            </a:r>
            <a:br>
              <a:rPr lang="cs-CZ" sz="1300" dirty="0">
                <a:solidFill>
                  <a:srgbClr val="FFFFFF"/>
                </a:solidFill>
                <a:latin typeface="Roboto" panose="02000000000000000000" pitchFamily="2" charset="0"/>
              </a:rPr>
            </a:br>
            <a:r>
              <a:rPr lang="cs-CZ" sz="1300" dirty="0">
                <a:solidFill>
                  <a:srgbClr val="FFFFFF"/>
                </a:solidFill>
                <a:latin typeface="Roboto" panose="02000000000000000000" pitchFamily="2" charset="0"/>
              </a:rPr>
              <a:t>05.11.2024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FBA542B-4717-1557-143C-5E2B8146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9059" y="6312966"/>
            <a:ext cx="683339" cy="365125"/>
          </a:xfrm>
        </p:spPr>
        <p:txBody>
          <a:bodyPr/>
          <a:lstStyle/>
          <a:p>
            <a:fld id="{1B8B3671-A306-4A69-8480-FA9BE839245D}" type="slidenum">
              <a:rPr lang="en-US" sz="1800" smtClean="0">
                <a:solidFill>
                  <a:schemeClr val="bg1"/>
                </a:solidFill>
              </a:rPr>
              <a:pPr/>
              <a:t>1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90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36F187-05F7-6726-36F4-5DF129424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cs-CZ" dirty="0"/>
              <a:t>Řešená témata: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4AB17565-ACCA-B4EE-82B6-90DB58B34F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75039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82100D3-3E53-2D5C-6D54-71C18275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z="1800" smtClean="0"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6342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1FDA9AF-5D09-EA94-2D65-55071927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chemeClr val="bg1"/>
                </a:solidFill>
              </a:rPr>
              <a:t>Motivace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641BB13-4088-468B-EA89-E65351096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Doplnění stávajícího analogového Laboratorního zdroje o digitální variantu</a:t>
            </a:r>
          </a:p>
          <a:p>
            <a:r>
              <a:rPr lang="cs-CZ" dirty="0">
                <a:solidFill>
                  <a:schemeClr val="bg1"/>
                </a:solidFill>
              </a:rPr>
              <a:t>Potřeba Laboratorního zdroje s </a:t>
            </a:r>
            <a:r>
              <a:rPr lang="cs-CZ" dirty="0" err="1">
                <a:solidFill>
                  <a:schemeClr val="bg1"/>
                </a:solidFill>
              </a:rPr>
              <a:t>enkoderem</a:t>
            </a:r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FD65E8D-5014-A98A-7545-68A3F6E23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627" y="972608"/>
            <a:ext cx="4508247" cy="4900269"/>
          </a:xfrm>
          <a:prstGeom prst="rect">
            <a:avLst/>
          </a:prstGeom>
        </p:spPr>
      </p:pic>
      <p:sp>
        <p:nvSpPr>
          <p:cNvPr id="2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0CC7F53-5419-A830-D093-3E11E120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9928" y="6492872"/>
            <a:ext cx="683339" cy="365125"/>
          </a:xfrm>
        </p:spPr>
        <p:txBody>
          <a:bodyPr/>
          <a:lstStyle/>
          <a:p>
            <a:fld id="{1B8B3671-A306-4A69-8480-FA9BE839245D}" type="slidenum">
              <a:rPr lang="en-US" sz="1800" smtClean="0"/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5446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B6272D-2735-5BF8-CF17-DA0EBA8C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Zakoupeno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29DAFD5-F285-B083-4B9B-C805F2939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4</a:t>
            </a:fld>
            <a:endParaRPr lang="en-US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68CCE799-9B76-02EB-21AF-5B0466B40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5737" y="4068228"/>
            <a:ext cx="1552575" cy="1438275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4A8A6306-E8D6-87C9-C5F3-915D5D210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44" y="1897772"/>
            <a:ext cx="1323975" cy="1314450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E3C89EAD-E579-7C41-4DAA-F3411AB33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033" y="2379578"/>
            <a:ext cx="1533525" cy="1562100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5A8219BF-AEE4-E8D4-ADD7-52ED3120A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428" y="3481387"/>
            <a:ext cx="1400175" cy="1314450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FDAF05DC-3E95-4754-2D71-A4866E19EB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6388" y="498208"/>
            <a:ext cx="1343025" cy="1419225"/>
          </a:xfrm>
          <a:prstGeom prst="rect">
            <a:avLst/>
          </a:prstGeo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82785470-5CCD-8BF5-FBF0-4B8DBD3178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2660" y="2041792"/>
            <a:ext cx="1533525" cy="1485900"/>
          </a:xfrm>
          <a:prstGeom prst="rect">
            <a:avLst/>
          </a:prstGeom>
        </p:spPr>
      </p:pic>
      <p:pic>
        <p:nvPicPr>
          <p:cNvPr id="19" name="Obrázek 18">
            <a:extLst>
              <a:ext uri="{FF2B5EF4-FFF2-40B4-BE49-F238E27FC236}">
                <a16:creationId xmlns:a16="http://schemas.microsoft.com/office/drawing/2014/main" id="{801B2253-9C11-EB5E-B05A-245766BB29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0075" y="846053"/>
            <a:ext cx="2276475" cy="1533525"/>
          </a:xfrm>
          <a:prstGeom prst="rect">
            <a:avLst/>
          </a:prstGeom>
        </p:spPr>
      </p:pic>
      <p:pic>
        <p:nvPicPr>
          <p:cNvPr id="21" name="Obrázek 20">
            <a:extLst>
              <a:ext uri="{FF2B5EF4-FFF2-40B4-BE49-F238E27FC236}">
                <a16:creationId xmlns:a16="http://schemas.microsoft.com/office/drawing/2014/main" id="{AC939F8B-F66A-A107-DBB5-6B67275481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30846" y="4615342"/>
            <a:ext cx="1476375" cy="1285875"/>
          </a:xfrm>
          <a:prstGeom prst="rect">
            <a:avLst/>
          </a:prstGeom>
        </p:spPr>
      </p:pic>
      <p:pic>
        <p:nvPicPr>
          <p:cNvPr id="23" name="Obrázek 22">
            <a:extLst>
              <a:ext uri="{FF2B5EF4-FFF2-40B4-BE49-F238E27FC236}">
                <a16:creationId xmlns:a16="http://schemas.microsoft.com/office/drawing/2014/main" id="{EF592AF2-1DA4-6DEF-3A2B-B9513557F7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09874" y="4615342"/>
            <a:ext cx="2465794" cy="179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00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CC6D0A-A7C4-B000-817D-A75FD0C99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cs-CZ" dirty="0"/>
              <a:t>Uděláno</a:t>
            </a:r>
          </a:p>
        </p:txBody>
      </p:sp>
      <p:pic>
        <p:nvPicPr>
          <p:cNvPr id="6" name="Zástupný obsah 5" descr="Obsah obrázku elektronika, Elektronické inženýrství, Elektrické vedení, kabel&#10;&#10;Popis byl vytvořen automaticky">
            <a:extLst>
              <a:ext uri="{FF2B5EF4-FFF2-40B4-BE49-F238E27FC236}">
                <a16:creationId xmlns:a16="http://schemas.microsoft.com/office/drawing/2014/main" id="{1AE1FB0D-2374-4712-F5AE-CEA64D660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98" y="451513"/>
            <a:ext cx="7963362" cy="5972522"/>
          </a:xfrm>
          <a:prstGeom prst="rect">
            <a:avLst/>
          </a:prstGeom>
        </p:spPr>
      </p:pic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BE26EB7-132B-B0EC-F6F3-0298B90A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8B3671-A306-4A69-8480-FA9BE839245D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1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</p:grpSp>
      <p:pic>
        <p:nvPicPr>
          <p:cNvPr id="6" name="Zástupný obsah 5" descr="Obsah obrázku Elektronické inženýrství, Elektronická součástka, Obvodoví součástka, obvod&#10;&#10;Popis byl vytvořen automaticky">
            <a:extLst>
              <a:ext uri="{FF2B5EF4-FFF2-40B4-BE49-F238E27FC236}">
                <a16:creationId xmlns:a16="http://schemas.microsoft.com/office/drawing/2014/main" id="{05019AEE-F8EF-663C-F3D3-774FCB90F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170" r="-2" b="2190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E55BB3CF-5F1D-6656-7232-659B48C6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Uděláno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31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FEED1CF-5F9E-D842-D9C5-3A4DD521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B8B3671-A306-4A69-8480-FA9BE839245D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39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0755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B4D7A2-80CE-4172-9893-9F03445E4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Uděláno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4A38F39-A310-B56D-1EAE-825310C6F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Videa: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FCD32E8-D0C9-2C64-D07C-60C81E4E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3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FC320-3CF6-DB84-AD95-01F5B63DB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Obsah obrázku snímek obrazovky, voda, Tyrkysový, zelené&#10;&#10;Popis byl vytvořen automaticky">
            <a:extLst>
              <a:ext uri="{FF2B5EF4-FFF2-40B4-BE49-F238E27FC236}">
                <a16:creationId xmlns:a16="http://schemas.microsoft.com/office/drawing/2014/main" id="{C2FA8A91-2AD2-9DA5-CDF0-95AFF55D30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6239" b="9175"/>
          <a:stretch/>
        </p:blipFill>
        <p:spPr>
          <a:xfrm>
            <a:off x="-149" y="-5291"/>
            <a:ext cx="12192001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90550691-E5C9-F2AA-A76B-03EFCC7F1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882" y="2398143"/>
            <a:ext cx="5960802" cy="2116348"/>
          </a:xfrm>
          <a:noFill/>
        </p:spPr>
        <p:txBody>
          <a:bodyPr anchor="b">
            <a:normAutofit/>
          </a:bodyPr>
          <a:lstStyle/>
          <a:p>
            <a:r>
              <a:rPr lang="cs-CZ" dirty="0">
                <a:solidFill>
                  <a:srgbClr val="FFFFFF"/>
                </a:solidFill>
                <a:latin typeface="Roboto" panose="02000000000000000000" pitchFamily="2" charset="0"/>
              </a:rPr>
              <a:t>Konec</a:t>
            </a:r>
            <a:br>
              <a:rPr lang="cs-CZ" dirty="0">
                <a:solidFill>
                  <a:srgbClr val="FFFFFF"/>
                </a:solidFill>
                <a:latin typeface="Roboto" panose="02000000000000000000" pitchFamily="2" charset="0"/>
              </a:rPr>
            </a:br>
            <a:r>
              <a:rPr lang="cs-CZ" dirty="0">
                <a:solidFill>
                  <a:srgbClr val="FFFFFF"/>
                </a:solidFill>
                <a:latin typeface="Roboto" panose="02000000000000000000" pitchFamily="2" charset="0"/>
              </a:rPr>
              <a:t>Laboratorní zdroj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ADFDFDE-A9C3-8829-DB11-943726C0E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882" y="4514492"/>
            <a:ext cx="4709518" cy="753372"/>
          </a:xfrm>
          <a:noFill/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cs-CZ" sz="1300" dirty="0">
                <a:solidFill>
                  <a:srgbClr val="FFFFFF"/>
                </a:solidFill>
                <a:latin typeface="Roboto" panose="02000000000000000000" pitchFamily="2" charset="0"/>
              </a:rPr>
              <a:t>Smola Antonín 4EA </a:t>
            </a:r>
            <a:br>
              <a:rPr lang="cs-CZ" sz="1300" dirty="0">
                <a:solidFill>
                  <a:srgbClr val="FFFFFF"/>
                </a:solidFill>
                <a:latin typeface="Roboto" panose="02000000000000000000" pitchFamily="2" charset="0"/>
              </a:rPr>
            </a:br>
            <a:r>
              <a:rPr lang="cs-CZ" sz="1300" dirty="0">
                <a:solidFill>
                  <a:srgbClr val="FFFFFF"/>
                </a:solidFill>
                <a:latin typeface="Roboto" panose="02000000000000000000" pitchFamily="2" charset="0"/>
              </a:rPr>
              <a:t>Vedoucí : Jan Kárník </a:t>
            </a:r>
            <a:br>
              <a:rPr lang="cs-CZ" sz="1300" dirty="0">
                <a:solidFill>
                  <a:srgbClr val="FFFFFF"/>
                </a:solidFill>
                <a:latin typeface="Roboto" panose="02000000000000000000" pitchFamily="2" charset="0"/>
              </a:rPr>
            </a:br>
            <a:r>
              <a:rPr lang="cs-CZ" sz="1300" dirty="0">
                <a:solidFill>
                  <a:srgbClr val="FFFFFF"/>
                </a:solidFill>
                <a:latin typeface="Roboto" panose="02000000000000000000" pitchFamily="2" charset="0"/>
              </a:rPr>
              <a:t>05.11.2024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F9504F6-0A0A-F851-BC3B-D0BD69A0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9059" y="6312966"/>
            <a:ext cx="683339" cy="365125"/>
          </a:xfrm>
        </p:spPr>
        <p:txBody>
          <a:bodyPr/>
          <a:lstStyle/>
          <a:p>
            <a:fld id="{1B8B3671-A306-4A69-8480-FA9BE839245D}" type="slidenum">
              <a:rPr lang="en-US" sz="1800" smtClean="0">
                <a:solidFill>
                  <a:schemeClr val="bg1"/>
                </a:solidFill>
              </a:rPr>
              <a:pPr/>
              <a:t>8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8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62</Words>
  <Application>Microsoft Office PowerPoint</Application>
  <PresentationFormat>Širokoúhlá obrazovka</PresentationFormat>
  <Paragraphs>25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4" baseType="lpstr">
      <vt:lpstr>Aptos</vt:lpstr>
      <vt:lpstr>Arial</vt:lpstr>
      <vt:lpstr>Roboto</vt:lpstr>
      <vt:lpstr>Trebuchet MS</vt:lpstr>
      <vt:lpstr>Wingdings 3</vt:lpstr>
      <vt:lpstr>Fazeta</vt:lpstr>
      <vt:lpstr>Laboratorní zdroj</vt:lpstr>
      <vt:lpstr>Řešená témata:</vt:lpstr>
      <vt:lpstr>Motivace</vt:lpstr>
      <vt:lpstr>Zakoupeno</vt:lpstr>
      <vt:lpstr>Uděláno</vt:lpstr>
      <vt:lpstr>Uděláno</vt:lpstr>
      <vt:lpstr>Uděláno</vt:lpstr>
      <vt:lpstr>Konec Laboratorní zdroj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Smola Antonín</dc:creator>
  <cp:lastModifiedBy>Smola Antonín</cp:lastModifiedBy>
  <cp:revision>5</cp:revision>
  <dcterms:created xsi:type="dcterms:W3CDTF">2024-11-05T20:29:09Z</dcterms:created>
  <dcterms:modified xsi:type="dcterms:W3CDTF">2024-11-06T13:21:19Z</dcterms:modified>
</cp:coreProperties>
</file>