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150" d="100"/>
          <a:sy n="150" d="100"/>
        </p:scale>
        <p:origin x="-600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5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4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6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4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00EC-9A4C-47C4-8227-180D4607EA57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1B58-924F-4436-B684-946AF275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8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자기 디스크 20"/>
          <p:cNvSpPr/>
          <p:nvPr/>
        </p:nvSpPr>
        <p:spPr>
          <a:xfrm>
            <a:off x="3437338" y="2510560"/>
            <a:ext cx="721895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핫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스턱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40" y="4013407"/>
            <a:ext cx="2937602" cy="5586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42846" r="33536" b="11997"/>
          <a:stretch/>
        </p:blipFill>
        <p:spPr>
          <a:xfrm>
            <a:off x="3246520" y="4572046"/>
            <a:ext cx="898359" cy="7700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4" y="1766619"/>
            <a:ext cx="895958" cy="8959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57669" y="3358746"/>
            <a:ext cx="866274" cy="5437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08091" y="3413976"/>
            <a:ext cx="390476" cy="231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396001" y="2633927"/>
            <a:ext cx="201520" cy="66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941461" y="2628209"/>
            <a:ext cx="201520" cy="66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다리꼴 15"/>
          <p:cNvSpPr/>
          <p:nvPr/>
        </p:nvSpPr>
        <p:spPr>
          <a:xfrm>
            <a:off x="2989956" y="4532290"/>
            <a:ext cx="1564105" cy="96863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자기 디스크 18"/>
          <p:cNvSpPr/>
          <p:nvPr/>
        </p:nvSpPr>
        <p:spPr>
          <a:xfrm>
            <a:off x="3281553" y="5922876"/>
            <a:ext cx="898359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데드</a:t>
            </a:r>
            <a:r>
              <a:rPr lang="ko-KR" altLang="en-US" sz="1000" dirty="0">
                <a:solidFill>
                  <a:schemeClr val="tx1"/>
                </a:solidFill>
              </a:rPr>
              <a:t> 픽셀</a:t>
            </a:r>
          </a:p>
        </p:txBody>
      </p:sp>
      <p:sp>
        <p:nvSpPr>
          <p:cNvPr id="20" name="순서도: 자기 디스크 19"/>
          <p:cNvSpPr/>
          <p:nvPr/>
        </p:nvSpPr>
        <p:spPr>
          <a:xfrm>
            <a:off x="6218642" y="4279868"/>
            <a:ext cx="721895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정상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C53235E8-6D74-9BBF-0862-60FE651DAAB1}"/>
              </a:ext>
            </a:extLst>
          </p:cNvPr>
          <p:cNvSpPr/>
          <p:nvPr/>
        </p:nvSpPr>
        <p:spPr>
          <a:xfrm>
            <a:off x="5273842" y="4184650"/>
            <a:ext cx="822158" cy="3459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15740BB8-C468-D98B-97E0-87AEA16DCE43}"/>
              </a:ext>
            </a:extLst>
          </p:cNvPr>
          <p:cNvSpPr/>
          <p:nvPr/>
        </p:nvSpPr>
        <p:spPr>
          <a:xfrm rot="16200000">
            <a:off x="3402205" y="3071430"/>
            <a:ext cx="822158" cy="3459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E5F74E0B-68E7-707A-E8B4-62DBEB6CA2D4}"/>
              </a:ext>
            </a:extLst>
          </p:cNvPr>
          <p:cNvSpPr/>
          <p:nvPr/>
        </p:nvSpPr>
        <p:spPr>
          <a:xfrm rot="5400000">
            <a:off x="3529448" y="5400414"/>
            <a:ext cx="567670" cy="3459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83337E-8A08-E478-1092-D0E1EFAE03F6}"/>
              </a:ext>
            </a:extLst>
          </p:cNvPr>
          <p:cNvSpPr/>
          <p:nvPr/>
        </p:nvSpPr>
        <p:spPr>
          <a:xfrm>
            <a:off x="838162" y="3078040"/>
            <a:ext cx="1047750" cy="56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라즈베리파이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별: 꼭짓점 12개 16">
            <a:extLst>
              <a:ext uri="{FF2B5EF4-FFF2-40B4-BE49-F238E27FC236}">
                <a16:creationId xmlns:a16="http://schemas.microsoft.com/office/drawing/2014/main" id="{76294EDF-A616-3E41-0BD3-CF94F50F61C2}"/>
              </a:ext>
            </a:extLst>
          </p:cNvPr>
          <p:cNvSpPr/>
          <p:nvPr/>
        </p:nvSpPr>
        <p:spPr>
          <a:xfrm>
            <a:off x="2199916" y="2604281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별: 꼭짓점 12개 21">
            <a:extLst>
              <a:ext uri="{FF2B5EF4-FFF2-40B4-BE49-F238E27FC236}">
                <a16:creationId xmlns:a16="http://schemas.microsoft.com/office/drawing/2014/main" id="{3AA539D6-4446-B0F0-134E-C7B015FEC25F}"/>
              </a:ext>
            </a:extLst>
          </p:cNvPr>
          <p:cNvSpPr/>
          <p:nvPr/>
        </p:nvSpPr>
        <p:spPr>
          <a:xfrm>
            <a:off x="3075947" y="2592773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12개 22">
            <a:extLst>
              <a:ext uri="{FF2B5EF4-FFF2-40B4-BE49-F238E27FC236}">
                <a16:creationId xmlns:a16="http://schemas.microsoft.com/office/drawing/2014/main" id="{FCDB75E1-BF59-FA26-49EC-57C292B57291}"/>
              </a:ext>
            </a:extLst>
          </p:cNvPr>
          <p:cNvSpPr/>
          <p:nvPr/>
        </p:nvSpPr>
        <p:spPr>
          <a:xfrm>
            <a:off x="2620526" y="2213515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12개 23">
            <a:extLst>
              <a:ext uri="{FF2B5EF4-FFF2-40B4-BE49-F238E27FC236}">
                <a16:creationId xmlns:a16="http://schemas.microsoft.com/office/drawing/2014/main" id="{B5DA1B86-23C1-69E6-D1AC-6E5E2EFE4048}"/>
              </a:ext>
            </a:extLst>
          </p:cNvPr>
          <p:cNvSpPr/>
          <p:nvPr/>
        </p:nvSpPr>
        <p:spPr>
          <a:xfrm>
            <a:off x="2620526" y="2951744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12개 24">
            <a:extLst>
              <a:ext uri="{FF2B5EF4-FFF2-40B4-BE49-F238E27FC236}">
                <a16:creationId xmlns:a16="http://schemas.microsoft.com/office/drawing/2014/main" id="{A27D9CD0-0CF1-CE3C-717B-0675F05BC9AC}"/>
              </a:ext>
            </a:extLst>
          </p:cNvPr>
          <p:cNvSpPr/>
          <p:nvPr/>
        </p:nvSpPr>
        <p:spPr>
          <a:xfrm>
            <a:off x="3059593" y="2956194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12개 25">
            <a:extLst>
              <a:ext uri="{FF2B5EF4-FFF2-40B4-BE49-F238E27FC236}">
                <a16:creationId xmlns:a16="http://schemas.microsoft.com/office/drawing/2014/main" id="{DDFEC067-AAD7-564C-A256-0FBA5874EEE5}"/>
              </a:ext>
            </a:extLst>
          </p:cNvPr>
          <p:cNvSpPr/>
          <p:nvPr/>
        </p:nvSpPr>
        <p:spPr>
          <a:xfrm>
            <a:off x="2199043" y="2956194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12개 26">
            <a:extLst>
              <a:ext uri="{FF2B5EF4-FFF2-40B4-BE49-F238E27FC236}">
                <a16:creationId xmlns:a16="http://schemas.microsoft.com/office/drawing/2014/main" id="{ECCD4C11-74DE-787F-966B-E2927008D77C}"/>
              </a:ext>
            </a:extLst>
          </p:cNvPr>
          <p:cNvSpPr/>
          <p:nvPr/>
        </p:nvSpPr>
        <p:spPr>
          <a:xfrm>
            <a:off x="2199043" y="2213065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12개 27">
            <a:extLst>
              <a:ext uri="{FF2B5EF4-FFF2-40B4-BE49-F238E27FC236}">
                <a16:creationId xmlns:a16="http://schemas.microsoft.com/office/drawing/2014/main" id="{12E5989D-096A-591B-7510-2EE31979CC6F}"/>
              </a:ext>
            </a:extLst>
          </p:cNvPr>
          <p:cNvSpPr/>
          <p:nvPr/>
        </p:nvSpPr>
        <p:spPr>
          <a:xfrm>
            <a:off x="3056197" y="2188842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9ECB2B5-C366-206C-CFBF-9A062489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03" y="3971953"/>
            <a:ext cx="2937602" cy="55863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7F2515-A695-50E0-9753-BDAFFDEA2A7C}"/>
              </a:ext>
            </a:extLst>
          </p:cNvPr>
          <p:cNvSpPr/>
          <p:nvPr/>
        </p:nvSpPr>
        <p:spPr>
          <a:xfrm>
            <a:off x="7964130" y="3306529"/>
            <a:ext cx="61273" cy="117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2C561A-98FA-A4C5-6AE7-3262A14B9038}"/>
              </a:ext>
            </a:extLst>
          </p:cNvPr>
          <p:cNvSpPr/>
          <p:nvPr/>
        </p:nvSpPr>
        <p:spPr>
          <a:xfrm rot="5400000">
            <a:off x="8481988" y="2849944"/>
            <a:ext cx="87537" cy="100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8A7CA76-76F5-6DF4-312D-6C212E8B3C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43" y="2952693"/>
            <a:ext cx="511157" cy="51115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8D196A-2423-09BB-8522-4D919C493056}"/>
              </a:ext>
            </a:extLst>
          </p:cNvPr>
          <p:cNvSpPr/>
          <p:nvPr/>
        </p:nvSpPr>
        <p:spPr>
          <a:xfrm>
            <a:off x="8243995" y="3855100"/>
            <a:ext cx="866274" cy="17704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별: 꼭짓점 12개 36">
            <a:extLst>
              <a:ext uri="{FF2B5EF4-FFF2-40B4-BE49-F238E27FC236}">
                <a16:creationId xmlns:a16="http://schemas.microsoft.com/office/drawing/2014/main" id="{C8E56247-DAC0-2E45-4DB3-6A586AFE40F6}"/>
              </a:ext>
            </a:extLst>
          </p:cNvPr>
          <p:cNvSpPr/>
          <p:nvPr/>
        </p:nvSpPr>
        <p:spPr>
          <a:xfrm>
            <a:off x="8111396" y="3355879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별: 꼭짓점 12개 37">
            <a:extLst>
              <a:ext uri="{FF2B5EF4-FFF2-40B4-BE49-F238E27FC236}">
                <a16:creationId xmlns:a16="http://schemas.microsoft.com/office/drawing/2014/main" id="{9B400395-C50B-7E41-32C8-836206365FDB}"/>
              </a:ext>
            </a:extLst>
          </p:cNvPr>
          <p:cNvSpPr/>
          <p:nvPr/>
        </p:nvSpPr>
        <p:spPr>
          <a:xfrm>
            <a:off x="8847800" y="3374874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별: 꼭짓점 12개 38">
            <a:extLst>
              <a:ext uri="{FF2B5EF4-FFF2-40B4-BE49-F238E27FC236}">
                <a16:creationId xmlns:a16="http://schemas.microsoft.com/office/drawing/2014/main" id="{42A75B34-F82D-E456-6D1A-48D412719B92}"/>
              </a:ext>
            </a:extLst>
          </p:cNvPr>
          <p:cNvSpPr/>
          <p:nvPr/>
        </p:nvSpPr>
        <p:spPr>
          <a:xfrm>
            <a:off x="8480440" y="3384211"/>
            <a:ext cx="279473" cy="270920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36D79C-CC22-48E1-A5CE-950A6B1704E7}"/>
              </a:ext>
            </a:extLst>
          </p:cNvPr>
          <p:cNvSpPr/>
          <p:nvPr/>
        </p:nvSpPr>
        <p:spPr>
          <a:xfrm>
            <a:off x="2702872" y="3760975"/>
            <a:ext cx="138154" cy="31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01119B6-E129-3AAC-A3C5-553D1AD79D8A}"/>
              </a:ext>
            </a:extLst>
          </p:cNvPr>
          <p:cNvSpPr/>
          <p:nvPr/>
        </p:nvSpPr>
        <p:spPr>
          <a:xfrm>
            <a:off x="2737905" y="3816083"/>
            <a:ext cx="71840" cy="99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52" y="4620125"/>
            <a:ext cx="1705213" cy="4477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4013407"/>
            <a:ext cx="2283886" cy="5996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42846" r="33536" b="11997"/>
          <a:stretch/>
        </p:blipFill>
        <p:spPr>
          <a:xfrm>
            <a:off x="4787568" y="5074901"/>
            <a:ext cx="898359" cy="7700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51" y="1571920"/>
            <a:ext cx="895958" cy="8959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7805" y="3257313"/>
            <a:ext cx="866274" cy="5437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08648" y="3802025"/>
            <a:ext cx="404587" cy="223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959768" y="2439228"/>
            <a:ext cx="201520" cy="66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05228" y="2433510"/>
            <a:ext cx="201520" cy="66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1111" y="3291612"/>
            <a:ext cx="2283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표본이 오면 근접센서로 인식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서브모터로 </a:t>
            </a:r>
            <a:r>
              <a:rPr lang="en-US" altLang="ko-KR" sz="1100" dirty="0"/>
              <a:t>4</a:t>
            </a:r>
            <a:r>
              <a:rPr lang="ko-KR" altLang="en-US" sz="1100" dirty="0"/>
              <a:t>방향</a:t>
            </a:r>
            <a:r>
              <a:rPr lang="en-US" altLang="ko-KR" sz="1100" dirty="0"/>
              <a:t>(↔ ↕)</a:t>
            </a:r>
            <a:r>
              <a:rPr lang="ko-KR" altLang="en-US" sz="1100" dirty="0"/>
              <a:t> 중 </a:t>
            </a:r>
            <a:endParaRPr lang="en-US" altLang="ko-KR" sz="1100" dirty="0"/>
          </a:p>
          <a:p>
            <a:r>
              <a:rPr lang="ko-KR" altLang="en-US" sz="1100" dirty="0"/>
              <a:t>분류된 방향으로 회전 후</a:t>
            </a:r>
            <a:endParaRPr lang="en-US" altLang="ko-KR" sz="1100" dirty="0"/>
          </a:p>
          <a:p>
            <a:r>
              <a:rPr lang="ko-KR" altLang="en-US" sz="1100" dirty="0"/>
              <a:t>컨베이어 벨트가 움직여 분류</a:t>
            </a:r>
          </a:p>
        </p:txBody>
      </p:sp>
      <p:sp>
        <p:nvSpPr>
          <p:cNvPr id="16" name="사다리꼴 15"/>
          <p:cNvSpPr/>
          <p:nvPr/>
        </p:nvSpPr>
        <p:spPr>
          <a:xfrm>
            <a:off x="5036584" y="5018295"/>
            <a:ext cx="1564105" cy="13735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74227" y="1789066"/>
            <a:ext cx="203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라즈베리</a:t>
            </a:r>
            <a:r>
              <a:rPr lang="ko-KR" altLang="en-US" sz="1200" dirty="0"/>
              <a:t> 카메라로 촬영 후 </a:t>
            </a:r>
            <a:r>
              <a:rPr lang="en-US" altLang="ko-KR" sz="1200" dirty="0" err="1"/>
              <a:t>opencv</a:t>
            </a:r>
            <a:r>
              <a:rPr lang="en-US" altLang="ko-KR" sz="1200" dirty="0"/>
              <a:t> </a:t>
            </a:r>
            <a:r>
              <a:rPr lang="ko-KR" altLang="en-US" sz="1200" dirty="0"/>
              <a:t>이용하여 분류</a:t>
            </a:r>
            <a:endParaRPr lang="en-US" altLang="ko-KR" sz="1200" dirty="0"/>
          </a:p>
          <a:p>
            <a:r>
              <a:rPr lang="ko-KR" altLang="en-US" sz="1200" dirty="0"/>
              <a:t>분류 </a:t>
            </a:r>
            <a:r>
              <a:rPr lang="ko-KR" altLang="en-US" sz="1200" dirty="0" err="1"/>
              <a:t>완료시</a:t>
            </a:r>
            <a:r>
              <a:rPr lang="ko-KR" altLang="en-US" sz="1200" dirty="0"/>
              <a:t> 컨베이어 동작</a:t>
            </a:r>
          </a:p>
        </p:txBody>
      </p:sp>
      <p:sp>
        <p:nvSpPr>
          <p:cNvPr id="18" name="순서도: 자기 디스크 17"/>
          <p:cNvSpPr/>
          <p:nvPr/>
        </p:nvSpPr>
        <p:spPr>
          <a:xfrm>
            <a:off x="6239741" y="4230331"/>
            <a:ext cx="721895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 </a:t>
            </a:r>
            <a:r>
              <a:rPr lang="ko-KR" altLang="en-US" sz="1000" dirty="0">
                <a:solidFill>
                  <a:schemeClr val="tx1"/>
                </a:solidFill>
              </a:rPr>
              <a:t>불량</a:t>
            </a:r>
          </a:p>
        </p:txBody>
      </p:sp>
      <p:sp>
        <p:nvSpPr>
          <p:cNvPr id="19" name="순서도: 자기 디스크 18"/>
          <p:cNvSpPr/>
          <p:nvPr/>
        </p:nvSpPr>
        <p:spPr>
          <a:xfrm>
            <a:off x="6600689" y="5605731"/>
            <a:ext cx="721895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 </a:t>
            </a:r>
            <a:r>
              <a:rPr lang="ko-KR" altLang="en-US" sz="1000" dirty="0">
                <a:solidFill>
                  <a:schemeClr val="tx1"/>
                </a:solidFill>
              </a:rPr>
              <a:t>불량</a:t>
            </a:r>
          </a:p>
        </p:txBody>
      </p:sp>
      <p:sp>
        <p:nvSpPr>
          <p:cNvPr id="20" name="순서도: 자기 디스크 19"/>
          <p:cNvSpPr/>
          <p:nvPr/>
        </p:nvSpPr>
        <p:spPr>
          <a:xfrm>
            <a:off x="7018790" y="5115325"/>
            <a:ext cx="721895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정상</a:t>
            </a:r>
          </a:p>
        </p:txBody>
      </p:sp>
      <p:sp>
        <p:nvSpPr>
          <p:cNvPr id="21" name="순서도: 자기 디스크 20"/>
          <p:cNvSpPr/>
          <p:nvPr/>
        </p:nvSpPr>
        <p:spPr>
          <a:xfrm>
            <a:off x="6961636" y="4557756"/>
            <a:ext cx="721895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 </a:t>
            </a:r>
            <a:r>
              <a:rPr lang="ko-KR" altLang="en-US" sz="1000" dirty="0">
                <a:solidFill>
                  <a:schemeClr val="tx1"/>
                </a:solidFill>
              </a:rPr>
              <a:t>불량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68111" y="4566554"/>
            <a:ext cx="2219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벨트 </a:t>
            </a:r>
            <a:r>
              <a:rPr lang="en-US" altLang="ko-KR" sz="1200" dirty="0"/>
              <a:t>180</a:t>
            </a:r>
            <a:r>
              <a:rPr lang="ko-KR" altLang="en-US" sz="1200" dirty="0"/>
              <a:t>도 회전 후 </a:t>
            </a:r>
            <a:endParaRPr lang="en-US" altLang="ko-KR" sz="1200" dirty="0"/>
          </a:p>
          <a:p>
            <a:r>
              <a:rPr lang="ko-KR" altLang="en-US" sz="1200" dirty="0"/>
              <a:t>분류 장치에서 인식이 </a:t>
            </a:r>
            <a:endParaRPr lang="en-US" altLang="ko-KR" sz="1200" dirty="0"/>
          </a:p>
          <a:p>
            <a:r>
              <a:rPr lang="ko-KR" altLang="en-US" sz="1200" dirty="0"/>
              <a:t>안될 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걸린거로</a:t>
            </a:r>
            <a:r>
              <a:rPr lang="ko-KR" altLang="en-US" sz="1200" dirty="0"/>
              <a:t> 인식</a:t>
            </a:r>
            <a:r>
              <a:rPr lang="en-US" altLang="ko-KR" sz="1200" dirty="0"/>
              <a:t>)</a:t>
            </a:r>
            <a:r>
              <a:rPr lang="ko-KR" altLang="en-US" sz="1200" dirty="0"/>
              <a:t>알림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353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16" y="3288697"/>
            <a:ext cx="4323608" cy="422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42846" r="33536" b="11997"/>
          <a:stretch/>
        </p:blipFill>
        <p:spPr>
          <a:xfrm>
            <a:off x="1933073" y="3791947"/>
            <a:ext cx="898359" cy="7700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56" y="891609"/>
            <a:ext cx="895958" cy="8959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51110" y="2577002"/>
            <a:ext cx="866274" cy="5437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1953" y="3121714"/>
            <a:ext cx="404587" cy="223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1933073" y="1758917"/>
            <a:ext cx="201520" cy="66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478533" y="1753199"/>
            <a:ext cx="201520" cy="66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6940" y="814480"/>
            <a:ext cx="36840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근접센서로 표본 인식</a:t>
            </a:r>
            <a:r>
              <a:rPr lang="en-US" altLang="ko-KR" sz="1100" dirty="0"/>
              <a:t>, </a:t>
            </a:r>
          </a:p>
          <a:p>
            <a:r>
              <a:rPr lang="ko-KR" altLang="en-US" sz="1100" dirty="0" err="1"/>
              <a:t>라즈베리</a:t>
            </a:r>
            <a:r>
              <a:rPr lang="ko-KR" altLang="en-US" sz="1100" dirty="0"/>
              <a:t> 카메라로 촬영  </a:t>
            </a:r>
            <a:endParaRPr lang="en-US" altLang="ko-KR" sz="1100" dirty="0"/>
          </a:p>
          <a:p>
            <a:r>
              <a:rPr lang="en-US" altLang="ko-KR" sz="1100" dirty="0" err="1"/>
              <a:t>opencv</a:t>
            </a:r>
            <a:r>
              <a:rPr lang="en-US" altLang="ko-KR" sz="1100" dirty="0"/>
              <a:t> </a:t>
            </a:r>
            <a:r>
              <a:rPr lang="ko-KR" altLang="en-US" sz="1100" dirty="0"/>
              <a:t>이용하여 분류</a:t>
            </a:r>
            <a:endParaRPr lang="en-US" altLang="ko-KR" sz="1100" dirty="0"/>
          </a:p>
          <a:p>
            <a:r>
              <a:rPr lang="ko-KR" altLang="en-US" sz="1100" dirty="0"/>
              <a:t>분류 끝나면</a:t>
            </a:r>
            <a:endParaRPr lang="en-US" altLang="ko-KR" sz="1100" dirty="0"/>
          </a:p>
          <a:p>
            <a:r>
              <a:rPr lang="ko-KR" altLang="en-US" sz="1100" dirty="0"/>
              <a:t>모터로 </a:t>
            </a:r>
            <a:r>
              <a:rPr lang="en-US" altLang="ko-KR" sz="1100" dirty="0"/>
              <a:t>3</a:t>
            </a:r>
            <a:r>
              <a:rPr lang="ko-KR" altLang="en-US" sz="1100" dirty="0"/>
              <a:t>방향</a:t>
            </a:r>
            <a:r>
              <a:rPr lang="en-US" altLang="ko-KR" sz="1100" dirty="0"/>
              <a:t>(↗ ↘ →)</a:t>
            </a:r>
            <a:r>
              <a:rPr lang="ko-KR" altLang="en-US" sz="1100" dirty="0"/>
              <a:t> 중 분류된 방향으로 각도 조정 </a:t>
            </a:r>
            <a:endParaRPr lang="en-US" altLang="ko-KR" sz="1100" dirty="0"/>
          </a:p>
          <a:p>
            <a:r>
              <a:rPr lang="ko-KR" altLang="en-US" sz="1100" dirty="0"/>
              <a:t>컨베이어 벨트가 움직여 분류</a:t>
            </a:r>
          </a:p>
        </p:txBody>
      </p:sp>
      <p:sp>
        <p:nvSpPr>
          <p:cNvPr id="16" name="사다리꼴 15"/>
          <p:cNvSpPr/>
          <p:nvPr/>
        </p:nvSpPr>
        <p:spPr>
          <a:xfrm>
            <a:off x="1704487" y="3645858"/>
            <a:ext cx="1564105" cy="29217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자기 디스크 18"/>
          <p:cNvSpPr/>
          <p:nvPr/>
        </p:nvSpPr>
        <p:spPr>
          <a:xfrm>
            <a:off x="5931908" y="2590760"/>
            <a:ext cx="721895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불량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순서도: 자기 디스크 19"/>
          <p:cNvSpPr/>
          <p:nvPr/>
        </p:nvSpPr>
        <p:spPr>
          <a:xfrm>
            <a:off x="5931908" y="4269790"/>
            <a:ext cx="721895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정상</a:t>
            </a:r>
          </a:p>
        </p:txBody>
      </p:sp>
      <p:sp>
        <p:nvSpPr>
          <p:cNvPr id="21" name="순서도: 자기 디스크 20"/>
          <p:cNvSpPr/>
          <p:nvPr/>
        </p:nvSpPr>
        <p:spPr>
          <a:xfrm>
            <a:off x="6028095" y="3387332"/>
            <a:ext cx="721895" cy="292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불량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8548" y="4815403"/>
            <a:ext cx="4042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초음파 거리센서 </a:t>
            </a:r>
            <a:r>
              <a:rPr lang="en-US" altLang="ko-KR" sz="1200" dirty="0"/>
              <a:t>HC-SR04</a:t>
            </a:r>
          </a:p>
          <a:p>
            <a:r>
              <a:rPr lang="ko-KR" altLang="en-US" sz="1200" dirty="0"/>
              <a:t>측정 가능 거리는 </a:t>
            </a:r>
            <a:r>
              <a:rPr lang="en-US" altLang="ko-KR" sz="1200" dirty="0"/>
              <a:t>20~5000mm</a:t>
            </a:r>
            <a:r>
              <a:rPr lang="ko-KR" altLang="en-US" sz="1200" dirty="0"/>
              <a:t> 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건베이어</a:t>
            </a:r>
            <a:r>
              <a:rPr lang="ko-KR" altLang="en-US" sz="1200" dirty="0"/>
              <a:t> 길이 범위 안에 인식 오면 시작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분류 작업 후 컨베이어 구동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반바퀴</a:t>
            </a:r>
            <a:r>
              <a:rPr lang="ko-KR" altLang="en-US" sz="1200" dirty="0"/>
              <a:t> 회전 후 </a:t>
            </a:r>
            <a:r>
              <a:rPr lang="en-US" altLang="ko-KR" sz="1200" dirty="0"/>
              <a:t>,</a:t>
            </a:r>
            <a:r>
              <a:rPr lang="ko-KR" altLang="en-US" sz="1200" dirty="0"/>
              <a:t>인식 범위 안이면 오류 신호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925" y="6070334"/>
            <a:ext cx="4323608" cy="4222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98" y="5591799"/>
            <a:ext cx="1006853" cy="52078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788442" y="5863389"/>
            <a:ext cx="3264569" cy="16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38959" y="2636717"/>
            <a:ext cx="510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왼쪽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138959" y="4292768"/>
            <a:ext cx="683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오른쪽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72346" y="3420884"/>
            <a:ext cx="683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중앙</a:t>
            </a:r>
          </a:p>
        </p:txBody>
      </p:sp>
    </p:spTree>
    <p:extLst>
      <p:ext uri="{BB962C8B-B14F-4D97-AF65-F5344CB8AC3E}">
        <p14:creationId xmlns:p14="http://schemas.microsoft.com/office/powerpoint/2010/main" val="235989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134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 원용</cp:lastModifiedBy>
  <cp:revision>14</cp:revision>
  <dcterms:created xsi:type="dcterms:W3CDTF">2022-11-01T05:59:05Z</dcterms:created>
  <dcterms:modified xsi:type="dcterms:W3CDTF">2022-11-06T01:59:50Z</dcterms:modified>
</cp:coreProperties>
</file>