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3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3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CD1C-A75A-4822-A2B7-344908CF03CC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7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6453877-91AC-6AE5-103C-B852A15A2F45}"/>
              </a:ext>
            </a:extLst>
          </p:cNvPr>
          <p:cNvSpPr/>
          <p:nvPr/>
        </p:nvSpPr>
        <p:spPr>
          <a:xfrm>
            <a:off x="3776133" y="2099733"/>
            <a:ext cx="4318000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423338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69827" y="865127"/>
            <a:ext cx="8796097" cy="4756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402761" y="1426858"/>
            <a:ext cx="1606378" cy="576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0795" y="4051851"/>
            <a:ext cx="1628344" cy="693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2761" y="31602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68792" y="1043630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5115749" y="2977034"/>
            <a:ext cx="1227633" cy="746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61486" y="2281015"/>
            <a:ext cx="1362974" cy="2320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양품</a:t>
            </a:r>
            <a:endParaRPr lang="en-US" altLang="ko-KR" dirty="0"/>
          </a:p>
          <a:p>
            <a:pPr algn="ctr"/>
            <a:r>
              <a:rPr lang="ko-KR" altLang="en-US" dirty="0"/>
              <a:t>불량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불량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8063388" y="3008416"/>
            <a:ext cx="1202687" cy="7911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2128808">
            <a:off x="5115748" y="1540659"/>
            <a:ext cx="1227633" cy="7463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2128808">
            <a:off x="8027075" y="4338416"/>
            <a:ext cx="1227633" cy="746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9777421">
            <a:off x="8045835" y="1713177"/>
            <a:ext cx="1202687" cy="791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9379302">
            <a:off x="5206112" y="4134980"/>
            <a:ext cx="1202687" cy="791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66002" y="1026603"/>
            <a:ext cx="1829165" cy="1131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양품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84457" y="2709110"/>
            <a:ext cx="1866614" cy="117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불량</a:t>
            </a:r>
            <a:r>
              <a:rPr lang="en-US" altLang="ko-KR" dirty="0">
                <a:solidFill>
                  <a:schemeClr val="tx1"/>
                </a:solidFill>
              </a:rPr>
              <a:t>case1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432715" y="4349812"/>
            <a:ext cx="1818356" cy="1060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불량</a:t>
            </a:r>
            <a:r>
              <a:rPr lang="en-US" altLang="ko-KR" dirty="0">
                <a:solidFill>
                  <a:schemeClr val="tx1"/>
                </a:solidFill>
              </a:rPr>
              <a:t>case2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4566" y="1362666"/>
            <a:ext cx="515331" cy="2298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946629" y="2529252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27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46629" y="3882332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32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06089" y="1362665"/>
            <a:ext cx="515331" cy="2298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834566" y="1658579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406089" y="165956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54135" y="2884305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425658" y="2884304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854135" y="318021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425658" y="3181207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837247" y="4207975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408770" y="4207974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37247" y="450388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08770" y="4504877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06199" y="228101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769827" y="5799916"/>
            <a:ext cx="3573555" cy="584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별 </a:t>
            </a:r>
            <a:r>
              <a:rPr lang="ko-KR" altLang="en-US" sz="1600" dirty="0" err="1"/>
              <a:t>일시정지</a:t>
            </a:r>
            <a:r>
              <a:rPr lang="ko-KR" altLang="en-US" sz="1600" dirty="0"/>
              <a:t> 기능 제공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4C09721-605E-2AD0-C5F2-EC833BF5CDBF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C6463EF-BEB8-D138-8330-ED34F2883941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486A08E-84B9-345D-C9A5-2A78547D3EEB}"/>
              </a:ext>
            </a:extLst>
          </p:cNvPr>
          <p:cNvSpPr/>
          <p:nvPr/>
        </p:nvSpPr>
        <p:spPr>
          <a:xfrm>
            <a:off x="6197600" y="865127"/>
            <a:ext cx="2070878" cy="895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공정에 문제가 발생하였습니다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조치 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2E4CD2D-FBCB-0F0A-CA20-482CD5A1161D}"/>
              </a:ext>
            </a:extLst>
          </p:cNvPr>
          <p:cNvSpPr/>
          <p:nvPr/>
        </p:nvSpPr>
        <p:spPr>
          <a:xfrm>
            <a:off x="6489772" y="1384096"/>
            <a:ext cx="49815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8BFB1E0-3B5F-F2EF-7A07-7E9FAACA011D}"/>
              </a:ext>
            </a:extLst>
          </p:cNvPr>
          <p:cNvSpPr/>
          <p:nvPr/>
        </p:nvSpPr>
        <p:spPr>
          <a:xfrm>
            <a:off x="7225306" y="1373204"/>
            <a:ext cx="86014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CANCEL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="" xmlns:a16="http://schemas.microsoft.com/office/drawing/2014/main" id="{1D31BB3D-BB0A-D138-28C0-992ACA5EA231}"/>
              </a:ext>
            </a:extLst>
          </p:cNvPr>
          <p:cNvSpPr/>
          <p:nvPr/>
        </p:nvSpPr>
        <p:spPr>
          <a:xfrm rot="20293604">
            <a:off x="4603931" y="609131"/>
            <a:ext cx="1580403" cy="449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486A08E-84B9-345D-C9A5-2A78547D3EEB}"/>
              </a:ext>
            </a:extLst>
          </p:cNvPr>
          <p:cNvSpPr/>
          <p:nvPr/>
        </p:nvSpPr>
        <p:spPr>
          <a:xfrm>
            <a:off x="7836967" y="5598352"/>
            <a:ext cx="1753842" cy="895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ㅁㅁ공정</a:t>
            </a:r>
            <a:r>
              <a:rPr lang="ko-KR" altLang="en-US" sz="1100" dirty="0" smtClean="0">
                <a:solidFill>
                  <a:schemeClr val="tx1"/>
                </a:solidFill>
              </a:rPr>
              <a:t> 가동 조정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2E4CD2D-FBCB-0F0A-CA20-482CD5A1161D}"/>
              </a:ext>
            </a:extLst>
          </p:cNvPr>
          <p:cNvSpPr/>
          <p:nvPr/>
        </p:nvSpPr>
        <p:spPr>
          <a:xfrm>
            <a:off x="8129139" y="6117321"/>
            <a:ext cx="49815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F8BFB1E0-3B5F-F2EF-7A07-7E9FAACA011D}"/>
              </a:ext>
            </a:extLst>
          </p:cNvPr>
          <p:cNvSpPr/>
          <p:nvPr/>
        </p:nvSpPr>
        <p:spPr>
          <a:xfrm>
            <a:off x="8864673" y="6106429"/>
            <a:ext cx="501329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화살표: 아래로 구부러짐 10">
            <a:extLst>
              <a:ext uri="{FF2B5EF4-FFF2-40B4-BE49-F238E27FC236}">
                <a16:creationId xmlns="" xmlns:a16="http://schemas.microsoft.com/office/drawing/2014/main" id="{1D31BB3D-BB0A-D138-28C0-992ACA5EA231}"/>
              </a:ext>
            </a:extLst>
          </p:cNvPr>
          <p:cNvSpPr/>
          <p:nvPr/>
        </p:nvSpPr>
        <p:spPr>
          <a:xfrm rot="13697025" flipH="1">
            <a:off x="6237731" y="5247523"/>
            <a:ext cx="1580403" cy="449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389934" y="91027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02761" y="100352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0795" y="3628514"/>
            <a:ext cx="1628344" cy="693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2761" y="273688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199" y="1857678"/>
            <a:ext cx="1606378" cy="5766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C8D4D09-5433-3A54-3D99-5B8C0D9866C0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404E3D5-5E31-1DC2-CC37-C43DBBF84CB4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  <p:graphicFrame>
        <p:nvGraphicFramePr>
          <p:cNvPr id="19" name="표 19">
            <a:extLst>
              <a:ext uri="{FF2B5EF4-FFF2-40B4-BE49-F238E27FC236}">
                <a16:creationId xmlns="" xmlns:a16="http://schemas.microsoft.com/office/drawing/2014/main" id="{A9437FBF-E67C-E684-DA3F-1A9F54C09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41081"/>
              </p:ext>
            </p:extLst>
          </p:nvPr>
        </p:nvGraphicFramePr>
        <p:xfrm>
          <a:off x="2418776" y="1366507"/>
          <a:ext cx="7885491" cy="238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36">
                  <a:extLst>
                    <a:ext uri="{9D8B030D-6E8A-4147-A177-3AD203B41FA5}">
                      <a16:colId xmlns="" xmlns:a16="http://schemas.microsoft.com/office/drawing/2014/main" val="1618415641"/>
                    </a:ext>
                  </a:extLst>
                </a:gridCol>
                <a:gridCol w="1122219"/>
                <a:gridCol w="1387791">
                  <a:extLst>
                    <a:ext uri="{9D8B030D-6E8A-4147-A177-3AD203B41FA5}">
                      <a16:colId xmlns="" xmlns:a16="http://schemas.microsoft.com/office/drawing/2014/main" val="4073962845"/>
                    </a:ext>
                  </a:extLst>
                </a:gridCol>
                <a:gridCol w="1461031">
                  <a:extLst>
                    <a:ext uri="{9D8B030D-6E8A-4147-A177-3AD203B41FA5}">
                      <a16:colId xmlns="" xmlns:a16="http://schemas.microsoft.com/office/drawing/2014/main" val="361970199"/>
                    </a:ext>
                  </a:extLst>
                </a:gridCol>
                <a:gridCol w="1235613">
                  <a:extLst>
                    <a:ext uri="{9D8B030D-6E8A-4147-A177-3AD203B41FA5}">
                      <a16:colId xmlns="" xmlns:a16="http://schemas.microsoft.com/office/drawing/2014/main" val="759743309"/>
                    </a:ext>
                  </a:extLst>
                </a:gridCol>
                <a:gridCol w="1246101"/>
              </a:tblGrid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주사율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완료수량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2594873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TN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8924023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144hz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0420725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IPS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797284"/>
                  </a:ext>
                </a:extLst>
              </a:tr>
              <a:tr h="476460"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315981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961594" y="5078401"/>
            <a:ext cx="1350617" cy="4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출고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728155" y="5078401"/>
            <a:ext cx="530853" cy="4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r>
              <a:rPr lang="ko-KR" altLang="en-US" sz="1600" dirty="0" smtClean="0"/>
              <a:t>번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958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02761" y="100352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0795" y="3628514"/>
            <a:ext cx="1628344" cy="693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2761" y="2736886"/>
            <a:ext cx="1606378" cy="5766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199" y="1857678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64598" y="1286950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 시각화로 표현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정상제품과 불량품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불량품 </a:t>
            </a:r>
            <a:r>
              <a:rPr lang="ko-KR" altLang="en-US" sz="1600" dirty="0" err="1"/>
              <a:t>인치별로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31107C3-3147-B44F-62F8-DB5AF909181B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096EE31-70C6-52E6-C4A6-4BE38DEFC3FA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  <p:sp>
        <p:nvSpPr>
          <p:cNvPr id="5" name="타원 4"/>
          <p:cNvSpPr/>
          <p:nvPr/>
        </p:nvSpPr>
        <p:spPr>
          <a:xfrm>
            <a:off x="3072713" y="2736886"/>
            <a:ext cx="2166552" cy="2125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66420" y="2736886"/>
            <a:ext cx="2166552" cy="2125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365523" y="2789058"/>
            <a:ext cx="2166552" cy="2125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59676" y="1386581"/>
            <a:ext cx="2133600" cy="3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6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99104" y="1287034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</a:t>
            </a:r>
            <a:r>
              <a:rPr lang="en-US" altLang="ko-KR" sz="1600" dirty="0"/>
              <a:t>, </a:t>
            </a:r>
            <a:r>
              <a:rPr lang="ko-KR" altLang="en-US" sz="1600" dirty="0"/>
              <a:t>제조시간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몇인치인지</a:t>
            </a:r>
            <a:r>
              <a:rPr lang="ko-KR" altLang="en-US" sz="1600" dirty="0"/>
              <a:t> 등등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제조시간 번호 </a:t>
            </a:r>
            <a:r>
              <a:rPr lang="ko-KR" altLang="en-US" sz="1600" dirty="0" err="1"/>
              <a:t>같은거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낮은순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높은순으로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볼수있게</a:t>
            </a:r>
            <a:r>
              <a:rPr lang="ko-KR" altLang="en-US" sz="16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2761" y="100352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0795" y="3628514"/>
            <a:ext cx="1628344" cy="693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2761" y="273688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199" y="1857678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C8841BC-C1C1-DE1B-3938-F590D05496A8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1EFE38DE-8C8E-26A9-7D91-99AD6E5175B5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</p:spTree>
    <p:extLst>
      <p:ext uri="{BB962C8B-B14F-4D97-AF65-F5344CB8AC3E}">
        <p14:creationId xmlns:p14="http://schemas.microsoft.com/office/powerpoint/2010/main" val="409083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156</Words>
  <Application>Microsoft Office PowerPoint</Application>
  <PresentationFormat>와이드스크린</PresentationFormat>
  <Paragraphs>86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38</cp:revision>
  <dcterms:created xsi:type="dcterms:W3CDTF">2021-07-17T07:48:40Z</dcterms:created>
  <dcterms:modified xsi:type="dcterms:W3CDTF">2022-11-25T07:36:23Z</dcterms:modified>
</cp:coreProperties>
</file>