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6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1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8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0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6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4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0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6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5A58-BE72-42BD-BACC-E6D99D27D0A3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2546-FCDC-486E-B70A-916ED6E4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8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/>
          <p:cNvSpPr/>
          <p:nvPr/>
        </p:nvSpPr>
        <p:spPr>
          <a:xfrm rot="10800000" flipV="1">
            <a:off x="3378708" y="4889334"/>
            <a:ext cx="288032" cy="6055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10800000" flipV="1">
            <a:off x="1385647" y="4889334"/>
            <a:ext cx="288032" cy="6055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10800000" flipV="1">
            <a:off x="-645013" y="4838378"/>
            <a:ext cx="288032" cy="6055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0800000" flipV="1">
            <a:off x="7418037" y="4889333"/>
            <a:ext cx="288032" cy="6055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79812" y="836712"/>
            <a:ext cx="3600400" cy="11701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MES</a:t>
            </a:r>
          </a:p>
          <a:p>
            <a:pPr algn="ctr"/>
            <a:r>
              <a:rPr lang="en-US" altLang="ko-KR" dirty="0" smtClean="0"/>
              <a:t>( </a:t>
            </a:r>
            <a:r>
              <a:rPr lang="ko-KR" altLang="en-US" dirty="0" smtClean="0"/>
              <a:t>자재정보관리 시스템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380312" y="4117418"/>
            <a:ext cx="28803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자재 입고 및 검수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83868" y="411741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조립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171135" y="4117418"/>
            <a:ext cx="17251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테스</a:t>
            </a:r>
            <a:r>
              <a:rPr lang="ko-KR" altLang="en-US" dirty="0"/>
              <a:t>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612576" y="411741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출하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382090" y="411741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가공</a:t>
            </a:r>
            <a:endParaRPr lang="en-US" altLang="ko-KR" dirty="0" smtClean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80312" y="1304764"/>
            <a:ext cx="2520280" cy="1404156"/>
          </a:xfrm>
          <a:prstGeom prst="wedgeRoundRectCallout">
            <a:avLst>
              <a:gd name="adj1" fmla="val -89524"/>
              <a:gd name="adj2" fmla="val -3283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WEB / C#</a:t>
            </a:r>
          </a:p>
          <a:p>
            <a:pPr algn="ctr"/>
            <a:r>
              <a:rPr lang="en-US" altLang="ko-KR" sz="1100" dirty="0" smtClean="0"/>
              <a:t>DB – Oracle</a:t>
            </a:r>
          </a:p>
          <a:p>
            <a:pPr algn="ctr"/>
            <a:r>
              <a:rPr lang="en-US" altLang="ko-KR" sz="1100" dirty="0" smtClean="0"/>
              <a:t>TCP/IP – Server</a:t>
            </a:r>
          </a:p>
          <a:p>
            <a:pPr algn="ctr"/>
            <a:r>
              <a:rPr lang="ko-KR" altLang="en-US" sz="1100" dirty="0" smtClean="0"/>
              <a:t>노트북 </a:t>
            </a:r>
            <a:r>
              <a:rPr lang="en-US" altLang="ko-KR" sz="1100" dirty="0" smtClean="0"/>
              <a:t>Hot Spot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>
            <a:stCxn id="10" idx="2"/>
            <a:endCxn id="3" idx="0"/>
          </p:cNvCxnSpPr>
          <p:nvPr/>
        </p:nvCxnSpPr>
        <p:spPr>
          <a:xfrm>
            <a:off x="8640452" y="2708920"/>
            <a:ext cx="79907" cy="30854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35896" y="2708920"/>
            <a:ext cx="2088232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323528" y="3104964"/>
            <a:ext cx="3708412" cy="101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033718" y="3501008"/>
            <a:ext cx="199822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4283968" y="3284984"/>
            <a:ext cx="504056" cy="83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382090" y="3284984"/>
            <a:ext cx="64807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382090" y="3104964"/>
            <a:ext cx="2790310" cy="118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460219" y="5794416"/>
            <a:ext cx="25202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 </a:t>
            </a:r>
            <a:r>
              <a:rPr lang="ko-KR" altLang="en-US" dirty="0" smtClean="0"/>
              <a:t>자재 운반 트레일러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53086" y="6190460"/>
            <a:ext cx="2178242" cy="1152128"/>
          </a:xfrm>
          <a:prstGeom prst="wedgeRoundRectCallout">
            <a:avLst>
              <a:gd name="adj1" fmla="val 89202"/>
              <a:gd name="adj2" fmla="val -4702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아두이노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바퀴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모터</a:t>
            </a:r>
            <a:r>
              <a:rPr lang="en-US" altLang="ko-KR" sz="1100" dirty="0" smtClean="0"/>
              <a:t>), </a:t>
            </a:r>
            <a:r>
              <a:rPr lang="ko-KR" altLang="en-US" sz="1100" dirty="0" err="1" smtClean="0"/>
              <a:t>베터리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거리 감지 센서</a:t>
            </a:r>
            <a:r>
              <a:rPr lang="en-US" altLang="ko-KR" sz="1100" dirty="0" smtClean="0"/>
              <a:t>( </a:t>
            </a:r>
            <a:r>
              <a:rPr lang="ko-KR" altLang="en-US" sz="1100" dirty="0" smtClean="0"/>
              <a:t>초음파 센서 </a:t>
            </a:r>
            <a:r>
              <a:rPr lang="en-US" altLang="ko-KR" sz="1100" dirty="0" smtClean="0"/>
              <a:t>)</a:t>
            </a:r>
          </a:p>
          <a:p>
            <a:pPr algn="ctr"/>
            <a:r>
              <a:rPr lang="ko-KR" altLang="en-US" sz="1100" dirty="0" smtClean="0"/>
              <a:t>무게 센서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LED / Buzzer (</a:t>
            </a:r>
            <a:r>
              <a:rPr lang="ko-KR" altLang="en-US" sz="1100" dirty="0" smtClean="0"/>
              <a:t>불량 </a:t>
            </a:r>
            <a:r>
              <a:rPr lang="ko-KR" altLang="en-US" sz="1100" dirty="0" err="1" smtClean="0"/>
              <a:t>알람용</a:t>
            </a:r>
            <a:r>
              <a:rPr lang="en-US" altLang="ko-KR" sz="1100" dirty="0" smtClean="0"/>
              <a:t>)</a:t>
            </a:r>
          </a:p>
          <a:p>
            <a:pPr algn="ctr"/>
            <a:r>
              <a:rPr lang="en-US" altLang="ko-KR" sz="1100" dirty="0" smtClean="0"/>
              <a:t>WIFI (TCP/IP – Client )</a:t>
            </a:r>
            <a:endParaRPr lang="ko-KR" altLang="en-US" sz="1100" dirty="0"/>
          </a:p>
        </p:txBody>
      </p:sp>
      <p:sp>
        <p:nvSpPr>
          <p:cNvPr id="29" name="이등변 삼각형 28"/>
          <p:cNvSpPr/>
          <p:nvPr/>
        </p:nvSpPr>
        <p:spPr>
          <a:xfrm rot="10800000" flipV="1">
            <a:off x="5418094" y="4854420"/>
            <a:ext cx="288032" cy="6055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418036" y="4621474"/>
            <a:ext cx="288033" cy="535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18093" y="4605432"/>
            <a:ext cx="288033" cy="535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83868" y="4621474"/>
            <a:ext cx="288033" cy="535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85646" y="4621474"/>
            <a:ext cx="288033" cy="535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612576" y="4605432"/>
            <a:ext cx="288033" cy="535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35496" y="1304764"/>
            <a:ext cx="1998222" cy="702078"/>
          </a:xfrm>
          <a:prstGeom prst="wedgeRoundRectCallout">
            <a:avLst>
              <a:gd name="adj1" fmla="val 95714"/>
              <a:gd name="adj2" fmla="val -209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TCP/IP – Server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노트북 </a:t>
            </a:r>
            <a:r>
              <a:rPr lang="en-US" altLang="ko-KR" sz="1100" dirty="0" smtClean="0"/>
              <a:t>Hot Spot</a:t>
            </a:r>
            <a:endParaRPr lang="ko-KR" altLang="en-US" sz="1100" dirty="0"/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15440" y="2564904"/>
            <a:ext cx="1835696" cy="720080"/>
          </a:xfrm>
          <a:prstGeom prst="wedgeRoundRectCallout">
            <a:avLst>
              <a:gd name="adj1" fmla="val 147283"/>
              <a:gd name="adj2" fmla="val -56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WIFI (TCP/IP – Client )</a:t>
            </a:r>
            <a:endParaRPr lang="ko-KR" altLang="en-US" sz="1100" dirty="0" smtClean="0"/>
          </a:p>
        </p:txBody>
      </p:sp>
      <p:cxnSp>
        <p:nvCxnSpPr>
          <p:cNvPr id="48" name="직선 화살표 연결선 47"/>
          <p:cNvCxnSpPr>
            <a:stCxn id="46" idx="2"/>
            <a:endCxn id="47" idx="0"/>
          </p:cNvCxnSpPr>
          <p:nvPr/>
        </p:nvCxnSpPr>
        <p:spPr>
          <a:xfrm flipH="1">
            <a:off x="1033288" y="2006842"/>
            <a:ext cx="1319" cy="5580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2336" y="124264"/>
            <a:ext cx="16930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USB </a:t>
            </a:r>
            <a:r>
              <a:rPr lang="ko-KR" altLang="en-US" dirty="0" smtClean="0"/>
              <a:t>생산 라인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05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80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2018-12-08T04:52:47Z</dcterms:created>
  <dcterms:modified xsi:type="dcterms:W3CDTF">2018-12-08T05:47:19Z</dcterms:modified>
</cp:coreProperties>
</file>