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8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3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9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5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4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37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9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6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8FC4-2B94-4981-BC67-E9D8349045A8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7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조 구조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1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106173" y="664235"/>
            <a:ext cx="3312543" cy="1500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06173" y="779370"/>
            <a:ext cx="351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음료 </a:t>
            </a:r>
            <a:r>
              <a:rPr lang="ko-KR" altLang="en-US" sz="2800"/>
              <a:t>생산 분류 공정</a:t>
            </a:r>
            <a:endParaRPr lang="ko-KR" altLang="en-US" sz="2800" dirty="0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>
            <a:off x="7418716" y="1414733"/>
            <a:ext cx="58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8074325" y="664235"/>
            <a:ext cx="2976113" cy="1500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07238" y="1040980"/>
            <a:ext cx="2501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Winform</a:t>
            </a:r>
            <a:r>
              <a:rPr lang="en-US" altLang="ko-KR" dirty="0"/>
              <a:t> - </a:t>
            </a:r>
            <a:r>
              <a:rPr lang="en-US" altLang="ko-KR" dirty="0" err="1"/>
              <a:t>c#</a:t>
            </a:r>
            <a:endParaRPr lang="en-US" altLang="ko-KR" dirty="0"/>
          </a:p>
          <a:p>
            <a:r>
              <a:rPr lang="en-US" altLang="ko-KR" dirty="0"/>
              <a:t>DB – Oracle</a:t>
            </a:r>
          </a:p>
          <a:p>
            <a:r>
              <a:rPr lang="en-US" altLang="ko-KR" dirty="0"/>
              <a:t>TCP/IP </a:t>
            </a:r>
            <a:r>
              <a:rPr lang="ko-KR" altLang="en-US" dirty="0"/>
              <a:t>통신 </a:t>
            </a:r>
            <a:r>
              <a:rPr lang="en-US" altLang="ko-KR" dirty="0"/>
              <a:t>– Client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97816" y="664235"/>
            <a:ext cx="232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디스플레이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56340" y="1317978"/>
            <a:ext cx="278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노트북</a:t>
            </a:r>
            <a:r>
              <a:rPr lang="en-US" altLang="ko-KR" dirty="0"/>
              <a:t>&gt;</a:t>
            </a:r>
          </a:p>
          <a:p>
            <a:pPr algn="ctr"/>
            <a:r>
              <a:rPr lang="en-US" altLang="ko-KR" dirty="0"/>
              <a:t>TCP/IP </a:t>
            </a:r>
            <a:r>
              <a:rPr lang="ko-KR" altLang="en-US" dirty="0"/>
              <a:t>통신 </a:t>
            </a:r>
            <a:r>
              <a:rPr lang="en-US" altLang="ko-KR" dirty="0"/>
              <a:t>- Server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2"/>
          </p:cNvCxnSpPr>
          <p:nvPr/>
        </p:nvCxnSpPr>
        <p:spPr>
          <a:xfrm flipH="1">
            <a:off x="3743864" y="2165231"/>
            <a:ext cx="2018581" cy="88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2"/>
          </p:cNvCxnSpPr>
          <p:nvPr/>
        </p:nvCxnSpPr>
        <p:spPr>
          <a:xfrm>
            <a:off x="5762445" y="2165231"/>
            <a:ext cx="2070340" cy="88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59125" y="5719314"/>
            <a:ext cx="10817524" cy="7591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82017" y="5914210"/>
            <a:ext cx="616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컨베이어벨트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59324" y="3103950"/>
            <a:ext cx="2769079" cy="11559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02609" y="3165894"/>
            <a:ext cx="293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Raspberry Pi.1 - </a:t>
            </a:r>
            <a:r>
              <a:rPr lang="en-US" altLang="ko-KR" dirty="0" err="1"/>
              <a:t>Clinet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20773" y="3103950"/>
            <a:ext cx="2769079" cy="16319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35945" y="3220817"/>
            <a:ext cx="293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Raspberry Pi.2 - Client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59324" y="3556035"/>
            <a:ext cx="3010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Pi cam – </a:t>
            </a:r>
            <a:r>
              <a:rPr lang="ko-KR" altLang="en-US" sz="1600" dirty="0"/>
              <a:t>불량 및 제품 확인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695013" y="3604818"/>
            <a:ext cx="301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Pi cam – </a:t>
            </a:r>
            <a:r>
              <a:rPr lang="ko-KR" altLang="en-US" sz="1600" dirty="0"/>
              <a:t>제품 확인</a:t>
            </a:r>
            <a:endParaRPr lang="en-US" altLang="ko-KR" sz="1600" dirty="0"/>
          </a:p>
          <a:p>
            <a:r>
              <a:rPr lang="en-US" altLang="ko-KR" sz="1600" dirty="0"/>
              <a:t>Robot Arm – </a:t>
            </a:r>
            <a:r>
              <a:rPr lang="ko-KR" altLang="en-US" sz="1600" dirty="0"/>
              <a:t>제품 이동</a:t>
            </a:r>
            <a:endParaRPr lang="en-US" altLang="ko-KR" sz="1600" dirty="0"/>
          </a:p>
          <a:p>
            <a:r>
              <a:rPr lang="ko-KR" altLang="en-US" sz="1600" dirty="0"/>
              <a:t>컨베이어 벨트 제어</a:t>
            </a:r>
            <a:endParaRPr lang="en-US" altLang="ko-KR" sz="1600" dirty="0"/>
          </a:p>
          <a:p>
            <a:r>
              <a:rPr lang="ko-KR" altLang="en-US" sz="1600" dirty="0"/>
              <a:t>적외선 센서 </a:t>
            </a:r>
            <a:r>
              <a:rPr lang="en-US" altLang="ko-KR" sz="1600" dirty="0"/>
              <a:t>– </a:t>
            </a:r>
            <a:r>
              <a:rPr lang="ko-KR" altLang="en-US" sz="1600" dirty="0"/>
              <a:t>물건 위치 확인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759125" y="5089585"/>
            <a:ext cx="1104181" cy="62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472468" y="5089584"/>
            <a:ext cx="1104181" cy="62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59125" y="5250561"/>
            <a:ext cx="149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적외선 센서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72468" y="5263500"/>
            <a:ext cx="149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적외선 센서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84254" y="5027007"/>
            <a:ext cx="119044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출하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34206" y="5022272"/>
            <a:ext cx="119044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검사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49575" y="5037504"/>
            <a:ext cx="119044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분류</a:t>
            </a:r>
          </a:p>
        </p:txBody>
      </p:sp>
      <p:cxnSp>
        <p:nvCxnSpPr>
          <p:cNvPr id="48" name="직선 화살표 연결선 47"/>
          <p:cNvCxnSpPr>
            <a:stCxn id="42" idx="3"/>
            <a:endCxn id="45" idx="1"/>
          </p:cNvCxnSpPr>
          <p:nvPr/>
        </p:nvCxnSpPr>
        <p:spPr>
          <a:xfrm flipV="1">
            <a:off x="3874699" y="5206938"/>
            <a:ext cx="1659507" cy="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3"/>
          </p:cNvCxnSpPr>
          <p:nvPr/>
        </p:nvCxnSpPr>
        <p:spPr>
          <a:xfrm>
            <a:off x="6724651" y="5206938"/>
            <a:ext cx="1675681" cy="1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1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177" y="224287"/>
            <a:ext cx="115421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준비물 </a:t>
            </a:r>
            <a:endParaRPr lang="en-US" altLang="ko-KR" dirty="0"/>
          </a:p>
          <a:p>
            <a:r>
              <a:rPr lang="en-US" altLang="ko-KR" dirty="0"/>
              <a:t>Raspberry pi 4 2</a:t>
            </a:r>
            <a:r>
              <a:rPr lang="ko-KR" altLang="en-US" dirty="0"/>
              <a:t>개</a:t>
            </a:r>
            <a:r>
              <a:rPr lang="en-US" altLang="ko-KR" dirty="0"/>
              <a:t>, Pi cam – 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적외선 센서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컨베이어벨트 키트</a:t>
            </a:r>
            <a:r>
              <a:rPr lang="en-US" altLang="ko-KR" dirty="0"/>
              <a:t>, </a:t>
            </a:r>
            <a:r>
              <a:rPr lang="ko-KR" altLang="en-US" dirty="0"/>
              <a:t>로봇 팔 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공통</a:t>
            </a:r>
            <a:r>
              <a:rPr lang="en-US" altLang="ko-KR" dirty="0"/>
              <a:t> </a:t>
            </a:r>
            <a:r>
              <a:rPr lang="ko-KR" altLang="en-US" dirty="0"/>
              <a:t>업무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전체적인 시나리오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디스플레이</a:t>
            </a:r>
            <a:r>
              <a:rPr lang="en-US" altLang="ko-KR" dirty="0"/>
              <a:t>(UI)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Winform</a:t>
            </a:r>
            <a:r>
              <a:rPr lang="ko-KR" altLang="en-US" dirty="0"/>
              <a:t>과 </a:t>
            </a:r>
            <a:r>
              <a:rPr lang="en-US" altLang="ko-KR" dirty="0"/>
              <a:t>Oracle DB </a:t>
            </a:r>
            <a:r>
              <a:rPr lang="ko-KR" altLang="en-US" dirty="0"/>
              <a:t>연동하여 시각화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류정석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Raspberry pi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모터 및 센서 제어</a:t>
            </a:r>
            <a:endParaRPr lang="en-US" altLang="ko-KR" dirty="0"/>
          </a:p>
          <a:p>
            <a:r>
              <a:rPr lang="en-US" altLang="ko-KR" dirty="0"/>
              <a:t> - 3D 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민준규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Raspberry pi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OpenCV</a:t>
            </a:r>
            <a:r>
              <a:rPr lang="ko-KR" altLang="en-US" dirty="0"/>
              <a:t>를 활용한 영상처리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김준우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TCP/IP Server </a:t>
            </a:r>
            <a:r>
              <a:rPr lang="ko-KR" altLang="en-US" dirty="0"/>
              <a:t>설계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344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153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2조 구조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 구조</dc:title>
  <dc:creator>Admin</dc:creator>
  <cp:lastModifiedBy>Admin</cp:lastModifiedBy>
  <cp:revision>10</cp:revision>
  <dcterms:created xsi:type="dcterms:W3CDTF">2021-07-17T04:39:55Z</dcterms:created>
  <dcterms:modified xsi:type="dcterms:W3CDTF">2021-07-24T07:42:49Z</dcterms:modified>
</cp:coreProperties>
</file>