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CD1C-A75A-4822-A2B7-344908CF03C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20653"/>
            <a:ext cx="1606378" cy="576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스마트팩토리</a:t>
            </a:r>
            <a:r>
              <a:rPr lang="ko-KR" altLang="en-US" sz="1600" dirty="0" smtClean="0"/>
              <a:t> 양성 과정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조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~~~~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81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  <a:solidFill>
            <a:srgbClr val="FD7B7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693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58745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8408894" y="999738"/>
            <a:ext cx="2745139" cy="3419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카메라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7175691" y="999737"/>
            <a:ext cx="3978342" cy="3419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카메라 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7950200" y="4629662"/>
            <a:ext cx="2812534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불량품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92" y="1294963"/>
            <a:ext cx="392484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99104" y="1287034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product id,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제품명 표 형식으로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49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99104" y="1287034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양</a:t>
            </a:r>
            <a:r>
              <a:rPr lang="ko-KR" altLang="en-US" sz="1600" dirty="0" smtClean="0"/>
              <a:t>품 현황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product id,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제품명 표 형식으로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776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  <a:solidFill>
            <a:srgbClr val="FD7B7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419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135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</cp:revision>
  <dcterms:created xsi:type="dcterms:W3CDTF">2021-07-17T07:48:40Z</dcterms:created>
  <dcterms:modified xsi:type="dcterms:W3CDTF">2021-07-24T07:05:23Z</dcterms:modified>
</cp:coreProperties>
</file>