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3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3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7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817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78619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610232" y="786196"/>
            <a:ext cx="4971535" cy="4630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855306" y="1453977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제품명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4866500" y="1453977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리스트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용량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855306" y="2512521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제품 일련 번호</a:t>
            </a:r>
            <a:endParaRPr lang="ko-KR" altLang="en-US" sz="600" dirty="0"/>
          </a:p>
        </p:txBody>
      </p:sp>
      <p:sp>
        <p:nvSpPr>
          <p:cNvPr id="17" name="직사각형 16"/>
          <p:cNvSpPr/>
          <p:nvPr/>
        </p:nvSpPr>
        <p:spPr>
          <a:xfrm>
            <a:off x="4866499" y="2512521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제품명 선택하면 자동으로 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3855306" y="3041799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칼로리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4866498" y="3041793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제품명 선택하면 자동으로 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3855306" y="3571077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수량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4866498" y="3571077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직접 입력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855306" y="1970131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제조회사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4866498" y="1983249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제품명 선택하면 자동으로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3855306" y="4100337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불량률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4865462" y="4100337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직접 입력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6890943" y="1449731"/>
            <a:ext cx="1219201" cy="104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제품 선택하면 자동으로 이미지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호출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6890943" y="4355711"/>
            <a:ext cx="1404544" cy="373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작업 시작</a:t>
            </a:r>
            <a:endParaRPr lang="ko-KR" altLang="en-US" sz="1050" dirty="0"/>
          </a:p>
        </p:txBody>
      </p:sp>
      <p:sp>
        <p:nvSpPr>
          <p:cNvPr id="29" name="직사각형 28"/>
          <p:cNvSpPr/>
          <p:nvPr/>
        </p:nvSpPr>
        <p:spPr>
          <a:xfrm>
            <a:off x="6890943" y="4844875"/>
            <a:ext cx="1404543" cy="373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3855306" y="1037357"/>
            <a:ext cx="1010156" cy="23667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작업 내용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5693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78619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887363" y="3021225"/>
            <a:ext cx="8266670" cy="1550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애니메이션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8567353" y="999738"/>
            <a:ext cx="2586680" cy="1769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카메라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605854" y="999738"/>
            <a:ext cx="2586680" cy="1769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카메라 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3999476" y="470586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양품 개수 </a:t>
            </a:r>
            <a:r>
              <a:rPr lang="en-US" altLang="ko-KR" sz="1600" dirty="0" smtClean="0"/>
              <a:t>: ~~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8019538" y="4705863"/>
            <a:ext cx="1832919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개수 </a:t>
            </a:r>
            <a:r>
              <a:rPr lang="en-US" altLang="ko-KR" sz="1600" dirty="0" smtClean="0"/>
              <a:t>: ~~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2887363" y="999737"/>
            <a:ext cx="2156261" cy="1769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작업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09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78619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499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78619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630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139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2021-07-17T07:48:40Z</dcterms:created>
  <dcterms:modified xsi:type="dcterms:W3CDTF">2021-07-21T04:18:33Z</dcterms:modified>
</cp:coreProperties>
</file>