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스마트팩토리</a:t>
            </a:r>
            <a:r>
              <a:rPr lang="ko-KR" altLang="en-US" sz="1600" dirty="0" smtClean="0"/>
              <a:t> 양성 과정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조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~~~~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81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610232" y="786196"/>
            <a:ext cx="5237933" cy="4630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855306" y="1453977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제품명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4866500" y="1453977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리스트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용량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855306" y="2512521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제품 일련 번호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4866499" y="2512521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 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3855306" y="3041799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칼로리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4866498" y="3041793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 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855306" y="3571077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수량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4866498" y="3571077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직접 입력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855306" y="1970131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제조회사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4866498" y="1983249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6890943" y="1449731"/>
            <a:ext cx="1219201" cy="104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제품 선택하면 자동으로 이미지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호출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6890943" y="4355711"/>
            <a:ext cx="1404544" cy="37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작업 시작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6890943" y="4844875"/>
            <a:ext cx="1404543" cy="37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855306" y="1037357"/>
            <a:ext cx="1010156" cy="2366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작업 내용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569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8408894" y="999738"/>
            <a:ext cx="2745139" cy="341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262281" y="999738"/>
            <a:ext cx="2806065" cy="341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337225" y="462966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개수 </a:t>
            </a:r>
            <a:r>
              <a:rPr lang="en-US" altLang="ko-KR" sz="1600" dirty="0" smtClean="0"/>
              <a:t>: ~~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7356149" y="4656434"/>
            <a:ext cx="1832919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개수 </a:t>
            </a:r>
            <a:r>
              <a:rPr lang="en-US" altLang="ko-KR" sz="1600" dirty="0" smtClean="0"/>
              <a:t>: ~~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2887364" y="999737"/>
            <a:ext cx="2034370" cy="3419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작업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product id,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제품명 표 형식으로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49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양</a:t>
            </a:r>
            <a:r>
              <a:rPr lang="ko-KR" altLang="en-US" sz="1600" dirty="0" smtClean="0"/>
              <a:t>품 현황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product id,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제품명 표 </a:t>
            </a:r>
            <a:r>
              <a:rPr lang="ko-KR" altLang="en-US" sz="1600" dirty="0" smtClean="0"/>
              <a:t>형식으로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77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183198" y="1352807"/>
            <a:ext cx="4902967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정말 중지하시겠습니까</a:t>
            </a:r>
            <a:r>
              <a:rPr lang="en-US" altLang="ko-KR" sz="1600" dirty="0" smtClean="0"/>
              <a:t>?</a:t>
            </a: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아니오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3" name="구부러진 연결선 2"/>
          <p:cNvCxnSpPr>
            <a:stCxn id="9" idx="3"/>
          </p:cNvCxnSpPr>
          <p:nvPr/>
        </p:nvCxnSpPr>
        <p:spPr>
          <a:xfrm flipV="1">
            <a:off x="2075935" y="4607859"/>
            <a:ext cx="999687" cy="520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84940" y="4339763"/>
            <a:ext cx="68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Pop up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419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187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15</cp:revision>
  <dcterms:created xsi:type="dcterms:W3CDTF">2021-07-17T07:48:40Z</dcterms:created>
  <dcterms:modified xsi:type="dcterms:W3CDTF">2021-07-21T04:57:33Z</dcterms:modified>
</cp:coreProperties>
</file>