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0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6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6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/>
          <p:cNvSpPr/>
          <p:nvPr/>
        </p:nvSpPr>
        <p:spPr>
          <a:xfrm rot="10800000" flipV="1">
            <a:off x="3378708" y="4889334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0800000" flipV="1">
            <a:off x="1385647" y="4889334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 flipV="1">
            <a:off x="-645013" y="4838378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0800000" flipV="1">
            <a:off x="7418037" y="4889333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79812" y="836712"/>
            <a:ext cx="3600400" cy="11701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</a:t>
            </a:r>
          </a:p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자재정보관리 시스템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80312" y="4117418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자재 입고 및 검수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83868" y="41174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조립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71135" y="4117418"/>
            <a:ext cx="17251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테스</a:t>
            </a:r>
            <a:r>
              <a:rPr lang="ko-KR" altLang="en-US" dirty="0"/>
              <a:t>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612576" y="41174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출하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382090" y="41174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가공</a:t>
            </a:r>
            <a:endParaRPr lang="en-US" altLang="ko-KR" dirty="0" smtClean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80312" y="1304764"/>
            <a:ext cx="2520280" cy="1404156"/>
          </a:xfrm>
          <a:prstGeom prst="wedgeRoundRectCallout">
            <a:avLst>
              <a:gd name="adj1" fmla="val -89524"/>
              <a:gd name="adj2" fmla="val -328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WEB / C#</a:t>
            </a:r>
          </a:p>
          <a:p>
            <a:pPr algn="ctr"/>
            <a:r>
              <a:rPr lang="en-US" altLang="ko-KR" sz="1100" dirty="0" smtClean="0"/>
              <a:t>DB – Oracle</a:t>
            </a:r>
          </a:p>
          <a:p>
            <a:pPr algn="ctr"/>
            <a:r>
              <a:rPr lang="en-US" altLang="ko-KR" sz="1100" dirty="0" smtClean="0"/>
              <a:t>TCP/IP – Server</a:t>
            </a:r>
          </a:p>
          <a:p>
            <a:pPr algn="ctr"/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Hot Spot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10" idx="2"/>
            <a:endCxn id="3" idx="0"/>
          </p:cNvCxnSpPr>
          <p:nvPr/>
        </p:nvCxnSpPr>
        <p:spPr>
          <a:xfrm>
            <a:off x="8640452" y="2708920"/>
            <a:ext cx="79907" cy="3085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35896" y="2708920"/>
            <a:ext cx="208823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23528" y="3104964"/>
            <a:ext cx="3708412" cy="101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033718" y="3501008"/>
            <a:ext cx="199822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283968" y="3284984"/>
            <a:ext cx="504056" cy="83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382090" y="3284984"/>
            <a:ext cx="6480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382090" y="3104964"/>
            <a:ext cx="2790310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460219" y="5794416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자재 운반 트레일러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53086" y="6190460"/>
            <a:ext cx="2178242" cy="1152128"/>
          </a:xfrm>
          <a:prstGeom prst="wedgeRoundRectCallout">
            <a:avLst>
              <a:gd name="adj1" fmla="val 89202"/>
              <a:gd name="adj2" fmla="val -4702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아두이노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바퀴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모터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베터리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거리 감지 센서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초음파 센서 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ko-KR" altLang="en-US" sz="1100" dirty="0" smtClean="0"/>
              <a:t>무게 센서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LED / Buzzer (</a:t>
            </a:r>
            <a:r>
              <a:rPr lang="ko-KR" altLang="en-US" sz="1100" dirty="0" smtClean="0"/>
              <a:t>불량 </a:t>
            </a:r>
            <a:r>
              <a:rPr lang="ko-KR" altLang="en-US" sz="1100" dirty="0" err="1" smtClean="0"/>
              <a:t>알람용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en-US" altLang="ko-KR" sz="1100" dirty="0" smtClean="0"/>
              <a:t>WIFI (TCP/IP – Client )</a:t>
            </a:r>
            <a:endParaRPr lang="ko-KR" altLang="en-US" sz="1100" dirty="0"/>
          </a:p>
        </p:txBody>
      </p:sp>
      <p:sp>
        <p:nvSpPr>
          <p:cNvPr id="29" name="이등변 삼각형 28"/>
          <p:cNvSpPr/>
          <p:nvPr/>
        </p:nvSpPr>
        <p:spPr>
          <a:xfrm rot="10800000" flipV="1">
            <a:off x="5418094" y="4854420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18036" y="4621474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18093" y="4605432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83868" y="4621474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85646" y="4621474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612576" y="4605432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35496" y="1304764"/>
            <a:ext cx="1998222" cy="702078"/>
          </a:xfrm>
          <a:prstGeom prst="wedgeRoundRectCallout">
            <a:avLst>
              <a:gd name="adj1" fmla="val 95714"/>
              <a:gd name="adj2" fmla="val -209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TCP/IP – Server</a:t>
            </a:r>
          </a:p>
          <a:p>
            <a:pPr algn="ctr"/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Hot Spot</a:t>
            </a:r>
            <a:endParaRPr lang="ko-KR" altLang="en-US" sz="1100" dirty="0"/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15440" y="2564904"/>
            <a:ext cx="1835696" cy="720080"/>
          </a:xfrm>
          <a:prstGeom prst="wedgeRoundRectCallout">
            <a:avLst>
              <a:gd name="adj1" fmla="val 147283"/>
              <a:gd name="adj2" fmla="val -56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WIFI (TCP/IP – Client )</a:t>
            </a:r>
            <a:endParaRPr lang="ko-KR" altLang="en-US" sz="1100" dirty="0" smtClean="0"/>
          </a:p>
        </p:txBody>
      </p:sp>
      <p:cxnSp>
        <p:nvCxnSpPr>
          <p:cNvPr id="48" name="직선 화살표 연결선 47"/>
          <p:cNvCxnSpPr>
            <a:stCxn id="46" idx="2"/>
            <a:endCxn id="47" idx="0"/>
          </p:cNvCxnSpPr>
          <p:nvPr/>
        </p:nvCxnSpPr>
        <p:spPr>
          <a:xfrm flipH="1">
            <a:off x="1033288" y="2006842"/>
            <a:ext cx="1319" cy="5580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2336" y="124264"/>
            <a:ext cx="1693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생산 라인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0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준비물</a:t>
            </a:r>
            <a:endParaRPr lang="en-US" altLang="ko-KR" dirty="0" smtClean="0"/>
          </a:p>
          <a:p>
            <a:r>
              <a:rPr lang="en-US" altLang="ko-KR" dirty="0" smtClean="0"/>
              <a:t>Photo Sensor : 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전체 물류 시나리오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MES – </a:t>
            </a:r>
            <a:r>
              <a:rPr lang="ko-KR" altLang="en-US" dirty="0" smtClean="0"/>
              <a:t>자재 운반 트레일러 간 통신 시나리오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( @</a:t>
            </a:r>
            <a:r>
              <a:rPr lang="ko-KR" altLang="en-US" dirty="0" smtClean="0"/>
              <a:t>임성민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조지현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Photo Sensor </a:t>
            </a:r>
            <a:r>
              <a:rPr lang="ko-KR" altLang="en-US" dirty="0" smtClean="0"/>
              <a:t>관련 기능 검증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코드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WIFI </a:t>
            </a:r>
            <a:r>
              <a:rPr lang="ko-KR" altLang="en-US" dirty="0" smtClean="0"/>
              <a:t>모듈 관련 접근 및 사용 방법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MES ( @</a:t>
            </a:r>
            <a:r>
              <a:rPr lang="ko-KR" altLang="en-US" dirty="0" err="1" smtClean="0"/>
              <a:t>이수정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박선주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C#(Desktop), Web(</a:t>
            </a:r>
            <a:r>
              <a:rPr lang="ko-KR" altLang="en-US" dirty="0" smtClean="0"/>
              <a:t>핸드폰</a:t>
            </a:r>
            <a:r>
              <a:rPr lang="en-US" altLang="ko-KR" dirty="0" smtClean="0"/>
              <a:t>) UI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자료</a:t>
            </a:r>
            <a:r>
              <a:rPr lang="en-US" altLang="ko-KR" dirty="0" smtClean="0"/>
              <a:t>.( PPT, </a:t>
            </a:r>
            <a:r>
              <a:rPr lang="ko-KR" altLang="en-US" dirty="0" smtClean="0"/>
              <a:t>수기</a:t>
            </a:r>
            <a:r>
              <a:rPr lang="en-US" altLang="ko-KR" dirty="0" smtClean="0"/>
              <a:t> )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데이터 표시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트레일러 위치 및 작업 진행 상황 </a:t>
            </a:r>
            <a:r>
              <a:rPr lang="en-US" altLang="ko-KR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데이터 입력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불량품 무게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170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167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2018-12-08T04:52:47Z</dcterms:created>
  <dcterms:modified xsi:type="dcterms:W3CDTF">2018-12-08T07:07:10Z</dcterms:modified>
</cp:coreProperties>
</file>