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9" autoAdjust="0"/>
  </p:normalViewPr>
  <p:slideViewPr>
    <p:cSldViewPr>
      <p:cViewPr>
        <p:scale>
          <a:sx n="125" d="100"/>
          <a:sy n="125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343A8-E970-4AF3-B611-0A69753C48E2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5FEB-ECE9-4937-8C51-5CA1AB7A7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5FEB-ECE9-4937-8C51-5CA1AB7A7F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1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7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8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7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3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0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6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9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3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8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3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7F4B-0D76-45E4-900A-BF56065FC2F1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0AE5-A6D6-4ED9-994D-8D2674811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줄무늬가 있는 오른쪽 화살표 171"/>
          <p:cNvSpPr/>
          <p:nvPr/>
        </p:nvSpPr>
        <p:spPr>
          <a:xfrm flipH="1">
            <a:off x="1118210" y="3870426"/>
            <a:ext cx="6910174" cy="509324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                불량수거라인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원형 14"/>
          <p:cNvSpPr/>
          <p:nvPr/>
        </p:nvSpPr>
        <p:spPr>
          <a:xfrm flipH="1">
            <a:off x="8352420" y="3838728"/>
            <a:ext cx="684076" cy="576064"/>
          </a:xfrm>
          <a:prstGeom prst="pie">
            <a:avLst>
              <a:gd name="adj1" fmla="val 1369987"/>
              <a:gd name="adj2" fmla="val 2042321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824028" y="328674"/>
            <a:ext cx="828092" cy="3425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센서 제어</a:t>
            </a:r>
            <a:r>
              <a:rPr lang="en-US" altLang="ko-KR" sz="1000" dirty="0" smtClean="0">
                <a:solidFill>
                  <a:schemeClr val="tx1"/>
                </a:solidFill>
              </a:rPr>
              <a:t>Arduino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740051" y="325095"/>
            <a:ext cx="817488" cy="31528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공정 제어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Arduino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2915816" y="3612926"/>
            <a:ext cx="246935" cy="574828"/>
            <a:chOff x="2645786" y="2245278"/>
            <a:chExt cx="246935" cy="1535093"/>
          </a:xfrm>
        </p:grpSpPr>
        <p:grpSp>
          <p:nvGrpSpPr>
            <p:cNvPr id="141" name="그룹 140"/>
            <p:cNvGrpSpPr/>
            <p:nvPr/>
          </p:nvGrpSpPr>
          <p:grpSpPr>
            <a:xfrm>
              <a:off x="2645786" y="3491949"/>
              <a:ext cx="198022" cy="288422"/>
              <a:chOff x="2559628" y="3491949"/>
              <a:chExt cx="198022" cy="288422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2559628" y="3491949"/>
                <a:ext cx="198022" cy="288422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673696" y="3606990"/>
                <a:ext cx="81313" cy="1220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아래쪽 화살표 150"/>
            <p:cNvSpPr/>
            <p:nvPr/>
          </p:nvSpPr>
          <p:spPr>
            <a:xfrm>
              <a:off x="2708296" y="2245278"/>
              <a:ext cx="184425" cy="824143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427984" y="3612931"/>
            <a:ext cx="230736" cy="583494"/>
            <a:chOff x="4085946" y="3035358"/>
            <a:chExt cx="230736" cy="753678"/>
          </a:xfrm>
        </p:grpSpPr>
        <p:grpSp>
          <p:nvGrpSpPr>
            <p:cNvPr id="142" name="그룹 141"/>
            <p:cNvGrpSpPr/>
            <p:nvPr/>
          </p:nvGrpSpPr>
          <p:grpSpPr>
            <a:xfrm>
              <a:off x="4085946" y="3645020"/>
              <a:ext cx="198022" cy="144016"/>
              <a:chOff x="3987318" y="3645020"/>
              <a:chExt cx="198022" cy="144016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3987318" y="3645020"/>
                <a:ext cx="198022" cy="1440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4101181" y="3681034"/>
                <a:ext cx="81313" cy="7198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2" name="아래쪽 화살표 151"/>
            <p:cNvSpPr/>
            <p:nvPr/>
          </p:nvSpPr>
          <p:spPr>
            <a:xfrm>
              <a:off x="4132257" y="3035358"/>
              <a:ext cx="184425" cy="39861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868144" y="3612926"/>
            <a:ext cx="238432" cy="564472"/>
            <a:chOff x="5526106" y="3205543"/>
            <a:chExt cx="238432" cy="564472"/>
          </a:xfrm>
        </p:grpSpPr>
        <p:grpSp>
          <p:nvGrpSpPr>
            <p:cNvPr id="143" name="그룹 142"/>
            <p:cNvGrpSpPr/>
            <p:nvPr/>
          </p:nvGrpSpPr>
          <p:grpSpPr>
            <a:xfrm>
              <a:off x="5526106" y="3625999"/>
              <a:ext cx="198022" cy="144016"/>
              <a:chOff x="5418094" y="3625999"/>
              <a:chExt cx="198022" cy="144016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5418094" y="3625999"/>
                <a:ext cx="198022" cy="1440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5531779" y="3672369"/>
                <a:ext cx="81313" cy="7198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3" name="아래쪽 화살표 152"/>
            <p:cNvSpPr/>
            <p:nvPr/>
          </p:nvSpPr>
          <p:spPr>
            <a:xfrm>
              <a:off x="5580113" y="3205543"/>
              <a:ext cx="184425" cy="308607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7380312" y="3597650"/>
            <a:ext cx="231449" cy="609340"/>
            <a:chOff x="7038274" y="3184968"/>
            <a:chExt cx="231449" cy="609340"/>
          </a:xfrm>
        </p:grpSpPr>
        <p:sp>
          <p:nvSpPr>
            <p:cNvPr id="122" name="직사각형 121"/>
            <p:cNvSpPr/>
            <p:nvPr/>
          </p:nvSpPr>
          <p:spPr>
            <a:xfrm>
              <a:off x="7038274" y="3650292"/>
              <a:ext cx="198022" cy="14401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아래쪽 화살표 153"/>
            <p:cNvSpPr/>
            <p:nvPr/>
          </p:nvSpPr>
          <p:spPr>
            <a:xfrm>
              <a:off x="7085298" y="3184968"/>
              <a:ext cx="184425" cy="308608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1424126" y="3612928"/>
            <a:ext cx="195546" cy="571743"/>
            <a:chOff x="1133618" y="1883994"/>
            <a:chExt cx="242549" cy="1886021"/>
          </a:xfrm>
        </p:grpSpPr>
        <p:grpSp>
          <p:nvGrpSpPr>
            <p:cNvPr id="140" name="그룹 139"/>
            <p:cNvGrpSpPr/>
            <p:nvPr/>
          </p:nvGrpSpPr>
          <p:grpSpPr>
            <a:xfrm>
              <a:off x="1133618" y="3551740"/>
              <a:ext cx="198022" cy="218275"/>
              <a:chOff x="1043608" y="3551740"/>
              <a:chExt cx="198022" cy="218275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1043608" y="3551740"/>
                <a:ext cx="198022" cy="218275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156360" y="3580252"/>
                <a:ext cx="81313" cy="15129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아래쪽 화살표 145"/>
            <p:cNvSpPr/>
            <p:nvPr/>
          </p:nvSpPr>
          <p:spPr>
            <a:xfrm>
              <a:off x="1191742" y="1883994"/>
              <a:ext cx="184425" cy="1018005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142008" y="3748390"/>
            <a:ext cx="8239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불량품 이동경로</a:t>
            </a:r>
            <a:endParaRPr lang="en-US" altLang="ko-KR" sz="600" b="1" dirty="0" smtClean="0"/>
          </a:p>
        </p:txBody>
      </p:sp>
      <p:sp>
        <p:nvSpPr>
          <p:cNvPr id="171" name="줄무늬가 있는 오른쪽 화살표 170"/>
          <p:cNvSpPr/>
          <p:nvPr/>
        </p:nvSpPr>
        <p:spPr>
          <a:xfrm>
            <a:off x="1333736" y="3116303"/>
            <a:ext cx="6876845" cy="509324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                   생산라인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251520" y="1201222"/>
            <a:ext cx="7776864" cy="2515810"/>
            <a:chOff x="251520" y="1355805"/>
            <a:chExt cx="7776864" cy="2515810"/>
          </a:xfrm>
        </p:grpSpPr>
        <p:grpSp>
          <p:nvGrpSpPr>
            <p:cNvPr id="109" name="그룹 108"/>
            <p:cNvGrpSpPr/>
            <p:nvPr/>
          </p:nvGrpSpPr>
          <p:grpSpPr>
            <a:xfrm>
              <a:off x="251520" y="1355805"/>
              <a:ext cx="7776864" cy="2515810"/>
              <a:chOff x="251520" y="1564269"/>
              <a:chExt cx="7776864" cy="2515810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251520" y="1564269"/>
                <a:ext cx="7776864" cy="2515810"/>
                <a:chOff x="251520" y="1564269"/>
                <a:chExt cx="7776864" cy="2515810"/>
              </a:xfrm>
            </p:grpSpPr>
            <p:sp>
              <p:nvSpPr>
                <p:cNvPr id="9" name="위로 구부러진 리본 8"/>
                <p:cNvSpPr/>
                <p:nvPr/>
              </p:nvSpPr>
              <p:spPr>
                <a:xfrm>
                  <a:off x="1079612" y="1736812"/>
                  <a:ext cx="1044116" cy="756084"/>
                </a:xfrm>
                <a:prstGeom prst="ellipseRibbon2">
                  <a:avLst>
                    <a:gd name="adj1" fmla="val 35268"/>
                    <a:gd name="adj2" fmla="val 100000"/>
                    <a:gd name="adj3" fmla="val 0"/>
                  </a:avLst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Line_2</a:t>
                  </a:r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입고검수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위로 구부러진 리본 45"/>
                <p:cNvSpPr/>
                <p:nvPr/>
              </p:nvSpPr>
              <p:spPr>
                <a:xfrm>
                  <a:off x="6984268" y="1700808"/>
                  <a:ext cx="1044116" cy="756084"/>
                </a:xfrm>
                <a:prstGeom prst="ellipseRibbon2">
                  <a:avLst>
                    <a:gd name="adj1" fmla="val 35268"/>
                    <a:gd name="adj2" fmla="val 100000"/>
                    <a:gd name="adj3" fmla="val 0"/>
                  </a:avLst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Line_6</a:t>
                  </a:r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출고검수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위로 구부러진 리본 50"/>
                <p:cNvSpPr/>
                <p:nvPr/>
              </p:nvSpPr>
              <p:spPr>
                <a:xfrm>
                  <a:off x="2591780" y="1736812"/>
                  <a:ext cx="1044116" cy="756084"/>
                </a:xfrm>
                <a:prstGeom prst="ellipseRibbon2">
                  <a:avLst>
                    <a:gd name="adj1" fmla="val 35268"/>
                    <a:gd name="adj2" fmla="val 100000"/>
                    <a:gd name="adj3" fmla="val 0"/>
                  </a:avLst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Line_3</a:t>
                  </a:r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제품가공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위로 구부러진 리본 55"/>
                <p:cNvSpPr/>
                <p:nvPr/>
              </p:nvSpPr>
              <p:spPr>
                <a:xfrm>
                  <a:off x="4031940" y="1736812"/>
                  <a:ext cx="1044116" cy="756084"/>
                </a:xfrm>
                <a:prstGeom prst="ellipseRibbon2">
                  <a:avLst>
                    <a:gd name="adj1" fmla="val 35268"/>
                    <a:gd name="adj2" fmla="val 100000"/>
                    <a:gd name="adj3" fmla="val 0"/>
                  </a:avLst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Line_4</a:t>
                  </a:r>
                  <a:endParaRPr lang="en-US" altLang="ko-KR" sz="10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제품조립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위로 구부러진 리본 60"/>
                <p:cNvSpPr/>
                <p:nvPr/>
              </p:nvSpPr>
              <p:spPr>
                <a:xfrm>
                  <a:off x="5472100" y="1717787"/>
                  <a:ext cx="1044116" cy="756084"/>
                </a:xfrm>
                <a:prstGeom prst="ellipseRibbon2">
                  <a:avLst>
                    <a:gd name="adj1" fmla="val 35268"/>
                    <a:gd name="adj2" fmla="val 100000"/>
                    <a:gd name="adj3" fmla="val 0"/>
                  </a:avLst>
                </a:prstGeom>
                <a:solidFill>
                  <a:schemeClr val="bg1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Line_5</a:t>
                  </a:r>
                  <a:endParaRPr lang="en-US" altLang="ko-KR" sz="9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제품테스트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" name="직사각형 1"/>
                <p:cNvSpPr/>
                <p:nvPr/>
              </p:nvSpPr>
              <p:spPr>
                <a:xfrm>
                  <a:off x="2328077" y="1564269"/>
                  <a:ext cx="45719" cy="12591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  <a:prstDash val="sysDot"/>
                    </a:ln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3851920" y="1564269"/>
                  <a:ext cx="45719" cy="12591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  <a:prstDash val="sysDot"/>
                    </a:ln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5246361" y="1564269"/>
                  <a:ext cx="45719" cy="12591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  <a:prstDash val="sysDot"/>
                    </a:ln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6732240" y="1596826"/>
                  <a:ext cx="45719" cy="12591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  <a:prstDash val="sysDot"/>
                    </a:ln>
                  </a:endParaRPr>
                </a:p>
              </p:txBody>
            </p:sp>
            <p:sp>
              <p:nvSpPr>
                <p:cNvPr id="14" name="원형 13"/>
                <p:cNvSpPr/>
                <p:nvPr/>
              </p:nvSpPr>
              <p:spPr>
                <a:xfrm>
                  <a:off x="251520" y="3443611"/>
                  <a:ext cx="811902" cy="636468"/>
                </a:xfrm>
                <a:prstGeom prst="pie">
                  <a:avLst>
                    <a:gd name="adj1" fmla="val 1163849"/>
                    <a:gd name="adj2" fmla="val 20491302"/>
                  </a:avLst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8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" name="타원 98"/>
              <p:cNvSpPr/>
              <p:nvPr/>
            </p:nvSpPr>
            <p:spPr>
              <a:xfrm>
                <a:off x="1546799" y="1772497"/>
                <a:ext cx="81313" cy="71987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3073181" y="1764928"/>
                <a:ext cx="81313" cy="7198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5947626" y="1747773"/>
                <a:ext cx="81313" cy="7198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4513341" y="1764928"/>
                <a:ext cx="81313" cy="7198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아래쪽 화살표 167"/>
            <p:cNvSpPr/>
            <p:nvPr/>
          </p:nvSpPr>
          <p:spPr>
            <a:xfrm>
              <a:off x="404640" y="3547653"/>
              <a:ext cx="113445" cy="219861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555708" y="1863943"/>
            <a:ext cx="59816" cy="174585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3737" y="2636911"/>
            <a:ext cx="6120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적외선센서</a:t>
            </a:r>
            <a:endParaRPr lang="ko-KR" altLang="en-US" sz="600" b="1" dirty="0"/>
          </a:p>
        </p:txBody>
      </p:sp>
      <p:sp>
        <p:nvSpPr>
          <p:cNvPr id="66" name="직사각형 65"/>
          <p:cNvSpPr/>
          <p:nvPr/>
        </p:nvSpPr>
        <p:spPr>
          <a:xfrm>
            <a:off x="3054022" y="1884732"/>
            <a:ext cx="59816" cy="174585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524509" y="1884732"/>
            <a:ext cx="59816" cy="174585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964096" y="1841758"/>
            <a:ext cx="59816" cy="174585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482514" y="1840718"/>
            <a:ext cx="59816" cy="174585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30" idx="2"/>
            <a:endCxn id="51" idx="0"/>
          </p:cNvCxnSpPr>
          <p:nvPr/>
        </p:nvCxnSpPr>
        <p:spPr>
          <a:xfrm flipH="1">
            <a:off x="3113838" y="671210"/>
            <a:ext cx="2124236" cy="70255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0" idx="2"/>
            <a:endCxn id="56" idx="0"/>
          </p:cNvCxnSpPr>
          <p:nvPr/>
        </p:nvCxnSpPr>
        <p:spPr>
          <a:xfrm flipH="1">
            <a:off x="4553998" y="671210"/>
            <a:ext cx="684076" cy="70255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30" idx="2"/>
            <a:endCxn id="61" idx="0"/>
          </p:cNvCxnSpPr>
          <p:nvPr/>
        </p:nvCxnSpPr>
        <p:spPr>
          <a:xfrm>
            <a:off x="5238074" y="671210"/>
            <a:ext cx="756084" cy="68353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397368" y="1373765"/>
            <a:ext cx="94512" cy="1110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833600" y="1393339"/>
            <a:ext cx="94512" cy="1110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288723" y="1373765"/>
            <a:ext cx="94512" cy="1110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499324" y="1334557"/>
            <a:ext cx="399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온도센</a:t>
            </a:r>
            <a:r>
              <a:rPr lang="ko-KR" altLang="en-US" sz="600" b="1" dirty="0"/>
              <a:t>서</a:t>
            </a:r>
            <a:endParaRPr lang="ko-KR" altLang="en-US" sz="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907105" y="1336715"/>
            <a:ext cx="45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조도</a:t>
            </a:r>
            <a:endParaRPr lang="en-US" altLang="ko-KR" sz="600" b="1" dirty="0" smtClean="0"/>
          </a:p>
          <a:p>
            <a:r>
              <a:rPr lang="ko-KR" altLang="en-US" sz="600" b="1" dirty="0" smtClean="0"/>
              <a:t>센서</a:t>
            </a:r>
            <a:endParaRPr lang="ko-KR" altLang="en-US" sz="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349360" y="1325910"/>
            <a:ext cx="54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진동</a:t>
            </a:r>
            <a:endParaRPr lang="en-US" altLang="ko-KR" sz="600" b="1" dirty="0" smtClean="0"/>
          </a:p>
          <a:p>
            <a:r>
              <a:rPr lang="ko-KR" altLang="en-US" sz="600" b="1" dirty="0" smtClean="0"/>
              <a:t>센서</a:t>
            </a:r>
            <a:endParaRPr lang="ko-KR" altLang="en-US" sz="500" b="1" dirty="0"/>
          </a:p>
        </p:txBody>
      </p:sp>
      <p:sp>
        <p:nvSpPr>
          <p:cNvPr id="7" name="위쪽 화살표 설명선 6"/>
          <p:cNvSpPr/>
          <p:nvPr/>
        </p:nvSpPr>
        <p:spPr>
          <a:xfrm>
            <a:off x="1223629" y="1412776"/>
            <a:ext cx="144016" cy="144016"/>
          </a:xfrm>
          <a:prstGeom prst="upArrow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위쪽 화살표 설명선 96"/>
          <p:cNvSpPr/>
          <p:nvPr/>
        </p:nvSpPr>
        <p:spPr>
          <a:xfrm>
            <a:off x="2720930" y="1393339"/>
            <a:ext cx="144016" cy="144016"/>
          </a:xfrm>
          <a:prstGeom prst="upArrow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위쪽 화살표 설명선 97"/>
          <p:cNvSpPr/>
          <p:nvPr/>
        </p:nvSpPr>
        <p:spPr>
          <a:xfrm>
            <a:off x="4185225" y="1389073"/>
            <a:ext cx="144016" cy="144016"/>
          </a:xfrm>
          <a:prstGeom prst="upArrow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위쪽 화살표 설명선 103"/>
          <p:cNvSpPr/>
          <p:nvPr/>
        </p:nvSpPr>
        <p:spPr>
          <a:xfrm>
            <a:off x="5612662" y="1382523"/>
            <a:ext cx="144016" cy="144016"/>
          </a:xfrm>
          <a:prstGeom prst="upArrow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위쪽 화살표 설명선 104"/>
          <p:cNvSpPr/>
          <p:nvPr/>
        </p:nvSpPr>
        <p:spPr>
          <a:xfrm>
            <a:off x="7122188" y="1368776"/>
            <a:ext cx="144016" cy="144016"/>
          </a:xfrm>
          <a:prstGeom prst="upArrowCallou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755576" y="1412776"/>
            <a:ext cx="5274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 smtClean="0"/>
              <a:t>서보모터</a:t>
            </a:r>
            <a:endParaRPr lang="ko-KR" altLang="en-US" sz="600" b="1" dirty="0"/>
          </a:p>
        </p:txBody>
      </p:sp>
      <p:sp>
        <p:nvSpPr>
          <p:cNvPr id="108" name="위쪽 화살표 설명선 107"/>
          <p:cNvSpPr/>
          <p:nvPr/>
        </p:nvSpPr>
        <p:spPr>
          <a:xfrm>
            <a:off x="403469" y="3190656"/>
            <a:ext cx="144016" cy="144016"/>
          </a:xfrm>
          <a:prstGeom prst="upArrow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설명선 2 109"/>
          <p:cNvSpPr/>
          <p:nvPr/>
        </p:nvSpPr>
        <p:spPr>
          <a:xfrm>
            <a:off x="109658" y="2636912"/>
            <a:ext cx="365819" cy="191481"/>
          </a:xfrm>
          <a:prstGeom prst="borderCallout2">
            <a:avLst>
              <a:gd name="adj1" fmla="val -11873"/>
              <a:gd name="adj2" fmla="val -985"/>
              <a:gd name="adj3" fmla="val 325817"/>
              <a:gd name="adj4" fmla="val -1261"/>
              <a:gd name="adj5" fmla="val 316153"/>
              <a:gd name="adj6" fmla="val 982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80" b="1" dirty="0" smtClean="0">
                <a:solidFill>
                  <a:schemeClr val="tx1"/>
                </a:solidFill>
              </a:rPr>
              <a:t>9</a:t>
            </a:r>
            <a:r>
              <a:rPr lang="ko-KR" altLang="en-US" sz="580" b="1" dirty="0" smtClean="0">
                <a:solidFill>
                  <a:schemeClr val="tx1"/>
                </a:solidFill>
              </a:rPr>
              <a:t>번</a:t>
            </a:r>
            <a:endParaRPr lang="ko-KR" altLang="en-US" sz="580" b="1" dirty="0">
              <a:solidFill>
                <a:schemeClr val="tx1"/>
              </a:solidFill>
            </a:endParaRPr>
          </a:p>
        </p:txBody>
      </p:sp>
      <p:sp>
        <p:nvSpPr>
          <p:cNvPr id="111" name="설명선 2 110"/>
          <p:cNvSpPr/>
          <p:nvPr/>
        </p:nvSpPr>
        <p:spPr>
          <a:xfrm>
            <a:off x="869485" y="1071906"/>
            <a:ext cx="299591" cy="161873"/>
          </a:xfrm>
          <a:prstGeom prst="borderCallout2">
            <a:avLst>
              <a:gd name="adj1" fmla="val 100377"/>
              <a:gd name="adj2" fmla="val 101283"/>
              <a:gd name="adj3" fmla="val 102996"/>
              <a:gd name="adj4" fmla="val 141771"/>
              <a:gd name="adj5" fmla="val 203917"/>
              <a:gd name="adj6" fmla="val 1426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80" b="1" dirty="0">
                <a:solidFill>
                  <a:schemeClr val="tx1"/>
                </a:solidFill>
              </a:rPr>
              <a:t>8</a:t>
            </a:r>
            <a:r>
              <a:rPr lang="ko-KR" altLang="en-US" sz="580" b="1" dirty="0" smtClean="0">
                <a:solidFill>
                  <a:schemeClr val="tx1"/>
                </a:solidFill>
              </a:rPr>
              <a:t>번</a:t>
            </a:r>
            <a:endParaRPr lang="ko-KR" altLang="en-US" sz="580" b="1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45308" y="1078240"/>
            <a:ext cx="57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 </a:t>
            </a:r>
            <a:r>
              <a:rPr lang="ko-KR" altLang="en-US" sz="600" b="1" dirty="0" smtClean="0"/>
              <a:t>불량품 </a:t>
            </a:r>
            <a:endParaRPr lang="en-US" altLang="ko-KR" sz="600" b="1" dirty="0" smtClean="0"/>
          </a:p>
          <a:p>
            <a:r>
              <a:rPr lang="ko-KR" altLang="en-US" sz="600" b="1" dirty="0" smtClean="0"/>
              <a:t>구별 색상</a:t>
            </a:r>
            <a:endParaRPr lang="ko-KR" altLang="en-US" sz="600" b="1" dirty="0"/>
          </a:p>
        </p:txBody>
      </p:sp>
      <p:cxnSp>
        <p:nvCxnSpPr>
          <p:cNvPr id="128" name="직선 화살표 연결선 127"/>
          <p:cNvCxnSpPr>
            <a:stCxn id="132" idx="2"/>
            <a:endCxn id="9" idx="0"/>
          </p:cNvCxnSpPr>
          <p:nvPr/>
        </p:nvCxnSpPr>
        <p:spPr>
          <a:xfrm flipH="1">
            <a:off x="1601670" y="640379"/>
            <a:ext cx="1547125" cy="733386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32" idx="2"/>
            <a:endCxn id="56" idx="0"/>
          </p:cNvCxnSpPr>
          <p:nvPr/>
        </p:nvCxnSpPr>
        <p:spPr>
          <a:xfrm>
            <a:off x="3148795" y="640379"/>
            <a:ext cx="1405203" cy="733386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32" idx="2"/>
            <a:endCxn id="61" idx="0"/>
          </p:cNvCxnSpPr>
          <p:nvPr/>
        </p:nvCxnSpPr>
        <p:spPr>
          <a:xfrm>
            <a:off x="3148795" y="640379"/>
            <a:ext cx="2845363" cy="714361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32" idx="2"/>
            <a:endCxn id="51" idx="0"/>
          </p:cNvCxnSpPr>
          <p:nvPr/>
        </p:nvCxnSpPr>
        <p:spPr>
          <a:xfrm flipH="1">
            <a:off x="3113838" y="640379"/>
            <a:ext cx="34957" cy="733386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32" idx="2"/>
            <a:endCxn id="46" idx="0"/>
          </p:cNvCxnSpPr>
          <p:nvPr/>
        </p:nvCxnSpPr>
        <p:spPr>
          <a:xfrm>
            <a:off x="3148795" y="640379"/>
            <a:ext cx="4357531" cy="69738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593936" y="332602"/>
            <a:ext cx="1032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- </a:t>
            </a:r>
            <a:r>
              <a:rPr lang="ko-KR" altLang="en-US" sz="700" b="1" dirty="0" smtClean="0"/>
              <a:t>적외선 센서</a:t>
            </a:r>
            <a:endParaRPr lang="en-US" altLang="ko-KR" sz="700" b="1" dirty="0" smtClean="0"/>
          </a:p>
          <a:p>
            <a:r>
              <a:rPr lang="en-US" altLang="ko-KR" sz="700" b="1" dirty="0" smtClean="0"/>
              <a:t>- </a:t>
            </a:r>
            <a:r>
              <a:rPr lang="ko-KR" altLang="en-US" sz="700" b="1" dirty="0" smtClean="0"/>
              <a:t>불량판정 </a:t>
            </a:r>
            <a:r>
              <a:rPr lang="ko-KR" altLang="en-US" sz="700" b="1" dirty="0" err="1" smtClean="0"/>
              <a:t>서보모터</a:t>
            </a:r>
            <a:r>
              <a:rPr lang="ko-KR" altLang="en-US" sz="700" b="1" dirty="0" smtClean="0"/>
              <a:t> </a:t>
            </a:r>
            <a:endParaRPr lang="en-US" altLang="ko-KR" sz="700" b="1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5669846" y="404664"/>
            <a:ext cx="1203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- </a:t>
            </a:r>
            <a:r>
              <a:rPr lang="ko-KR" altLang="en-US" sz="700" b="1" dirty="0" smtClean="0"/>
              <a:t>온도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조도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진동 센서</a:t>
            </a:r>
            <a:endParaRPr lang="en-US" altLang="ko-KR" sz="700" b="1" dirty="0" smtClean="0"/>
          </a:p>
        </p:txBody>
      </p:sp>
      <p:sp>
        <p:nvSpPr>
          <p:cNvPr id="161" name="타원 160"/>
          <p:cNvSpPr/>
          <p:nvPr/>
        </p:nvSpPr>
        <p:spPr>
          <a:xfrm>
            <a:off x="7452320" y="1384725"/>
            <a:ext cx="81313" cy="719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483669" y="4037990"/>
            <a:ext cx="59816" cy="174585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위로 구부러진 리본 169"/>
          <p:cNvSpPr/>
          <p:nvPr/>
        </p:nvSpPr>
        <p:spPr>
          <a:xfrm>
            <a:off x="51528" y="4206108"/>
            <a:ext cx="967752" cy="663052"/>
          </a:xfrm>
          <a:prstGeom prst="ellipseRibbon2">
            <a:avLst>
              <a:gd name="adj1" fmla="val 35268"/>
              <a:gd name="adj2" fmla="val 100000"/>
              <a:gd name="adj3" fmla="val 0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Line_1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</a:t>
            </a:r>
            <a:r>
              <a:rPr lang="ko-KR" altLang="en-US" sz="1000" dirty="0">
                <a:solidFill>
                  <a:schemeClr val="tx1"/>
                </a:solidFill>
              </a:rPr>
              <a:t>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7484297" y="4100412"/>
            <a:ext cx="81313" cy="719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835" y="2884293"/>
            <a:ext cx="6797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수송 트레일러</a:t>
            </a:r>
            <a:endParaRPr lang="ko-KR" altLang="en-US" sz="6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8330857" y="3600564"/>
            <a:ext cx="6797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수거 트레일러</a:t>
            </a:r>
            <a:endParaRPr lang="ko-KR" altLang="en-US" sz="600" b="1" dirty="0"/>
          </a:p>
        </p:txBody>
      </p:sp>
      <p:sp>
        <p:nvSpPr>
          <p:cNvPr id="178" name="직사각형 177"/>
          <p:cNvSpPr/>
          <p:nvPr/>
        </p:nvSpPr>
        <p:spPr>
          <a:xfrm>
            <a:off x="861124" y="3306871"/>
            <a:ext cx="94512" cy="1110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461194" y="3427602"/>
            <a:ext cx="6570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초음파 센서</a:t>
            </a:r>
            <a:endParaRPr lang="ko-KR" altLang="en-US" sz="6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1024302" y="3516409"/>
            <a:ext cx="221005" cy="572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1031359" y="3197703"/>
            <a:ext cx="221005" cy="572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965250" y="3033654"/>
            <a:ext cx="7157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라인감지 센서</a:t>
            </a:r>
            <a:endParaRPr lang="ko-KR" altLang="en-US" sz="600" b="1" dirty="0"/>
          </a:p>
        </p:txBody>
      </p:sp>
      <p:sp>
        <p:nvSpPr>
          <p:cNvPr id="183" name="직사각형 182"/>
          <p:cNvSpPr/>
          <p:nvPr/>
        </p:nvSpPr>
        <p:spPr>
          <a:xfrm>
            <a:off x="8538790" y="2962529"/>
            <a:ext cx="59816" cy="174585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위로 구부러진 리본 183"/>
          <p:cNvSpPr/>
          <p:nvPr/>
        </p:nvSpPr>
        <p:spPr>
          <a:xfrm>
            <a:off x="8100392" y="2505113"/>
            <a:ext cx="967752" cy="663052"/>
          </a:xfrm>
          <a:prstGeom prst="ellipseRibbon2">
            <a:avLst>
              <a:gd name="adj1" fmla="val 35268"/>
              <a:gd name="adj2" fmla="val 100000"/>
              <a:gd name="adj3" fmla="val 0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Line_7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8157387" y="4245161"/>
            <a:ext cx="221005" cy="572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8164444" y="3926455"/>
            <a:ext cx="221005" cy="572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8407873" y="4073716"/>
            <a:ext cx="94512" cy="1110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5516" y="907232"/>
            <a:ext cx="3852428" cy="2233736"/>
            <a:chOff x="215516" y="391100"/>
            <a:chExt cx="3852428" cy="2233736"/>
          </a:xfrm>
        </p:grpSpPr>
        <p:grpSp>
          <p:nvGrpSpPr>
            <p:cNvPr id="143" name="그룹 142"/>
            <p:cNvGrpSpPr/>
            <p:nvPr/>
          </p:nvGrpSpPr>
          <p:grpSpPr>
            <a:xfrm>
              <a:off x="251520" y="391100"/>
              <a:ext cx="3816424" cy="246221"/>
              <a:chOff x="251520" y="763216"/>
              <a:chExt cx="3816424" cy="246221"/>
            </a:xfrm>
          </p:grpSpPr>
          <p:sp>
            <p:nvSpPr>
              <p:cNvPr id="134" name="위로 구부러진 리본 133"/>
              <p:cNvSpPr/>
              <p:nvPr/>
            </p:nvSpPr>
            <p:spPr>
              <a:xfrm>
                <a:off x="251520" y="764704"/>
                <a:ext cx="1008112" cy="244733"/>
              </a:xfrm>
              <a:prstGeom prst="ellipseRibbon2">
                <a:avLst>
                  <a:gd name="adj1" fmla="val 35268"/>
                  <a:gd name="adj2" fmla="val 100000"/>
                  <a:gd name="adj3" fmla="val 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번</a:t>
                </a:r>
              </a:p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입고검수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331640" y="763216"/>
                <a:ext cx="27363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:  </a:t>
                </a:r>
                <a:r>
                  <a:rPr lang="ko-KR" altLang="en-US" sz="1000" dirty="0" smtClean="0"/>
                  <a:t>적외선 센서</a:t>
                </a:r>
                <a:r>
                  <a:rPr lang="en-US" altLang="ko-KR" sz="1000" dirty="0" smtClean="0"/>
                  <a:t>, Servo Motor1, </a:t>
                </a:r>
                <a:r>
                  <a:rPr lang="ko-KR" altLang="en-US" sz="1000" dirty="0" smtClean="0"/>
                  <a:t>주황색 마크</a:t>
                </a:r>
                <a:r>
                  <a:rPr lang="en-US" altLang="ko-KR" sz="1000" dirty="0" smtClean="0"/>
                  <a:t> </a:t>
                </a:r>
                <a:endParaRPr lang="ko-KR" altLang="en-US" sz="1000" dirty="0"/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233518" y="866447"/>
              <a:ext cx="3762418" cy="246221"/>
              <a:chOff x="233518" y="1238563"/>
              <a:chExt cx="3762418" cy="246221"/>
            </a:xfrm>
          </p:grpSpPr>
          <p:sp>
            <p:nvSpPr>
              <p:cNvPr id="135" name="위로 구부러진 리본 134"/>
              <p:cNvSpPr/>
              <p:nvPr/>
            </p:nvSpPr>
            <p:spPr>
              <a:xfrm>
                <a:off x="233518" y="1238563"/>
                <a:ext cx="1044116" cy="244733"/>
              </a:xfrm>
              <a:prstGeom prst="ellipseRibbon2">
                <a:avLst>
                  <a:gd name="adj1" fmla="val 35268"/>
                  <a:gd name="adj2" fmla="val 100000"/>
                  <a:gd name="adj3" fmla="val 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번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제품가공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331640" y="1238563"/>
                <a:ext cx="26642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:  </a:t>
                </a:r>
                <a:r>
                  <a:rPr lang="ko-KR" altLang="en-US" sz="1000" dirty="0" smtClean="0"/>
                  <a:t>온도 센서</a:t>
                </a:r>
                <a:r>
                  <a:rPr lang="en-US" altLang="ko-KR" sz="1000" dirty="0" smtClean="0"/>
                  <a:t>, Servo Motor2, </a:t>
                </a:r>
                <a:r>
                  <a:rPr lang="ko-KR" altLang="en-US" sz="1000" dirty="0" smtClean="0"/>
                  <a:t>노란색 마크</a:t>
                </a:r>
                <a:endParaRPr lang="ko-KR" altLang="en-US" sz="1000" dirty="0"/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233518" y="1331904"/>
              <a:ext cx="3762418" cy="284820"/>
              <a:chOff x="233518" y="1704020"/>
              <a:chExt cx="3762418" cy="284820"/>
            </a:xfrm>
          </p:grpSpPr>
          <p:sp>
            <p:nvSpPr>
              <p:cNvPr id="136" name="위로 구부러진 리본 135"/>
              <p:cNvSpPr/>
              <p:nvPr/>
            </p:nvSpPr>
            <p:spPr>
              <a:xfrm>
                <a:off x="233518" y="1704020"/>
                <a:ext cx="1044116" cy="284820"/>
              </a:xfrm>
              <a:prstGeom prst="ellipseRibbon2">
                <a:avLst>
                  <a:gd name="adj1" fmla="val 35268"/>
                  <a:gd name="adj2" fmla="val 100000"/>
                  <a:gd name="adj3" fmla="val 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3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번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제품조립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331640" y="1704020"/>
                <a:ext cx="26642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:  </a:t>
                </a:r>
                <a:r>
                  <a:rPr lang="ko-KR" altLang="en-US" sz="1000" dirty="0" smtClean="0"/>
                  <a:t>조도 센서</a:t>
                </a:r>
                <a:r>
                  <a:rPr lang="en-US" altLang="ko-KR" sz="1000" dirty="0" smtClean="0"/>
                  <a:t>, Servo Motor3, </a:t>
                </a:r>
                <a:r>
                  <a:rPr lang="ko-KR" altLang="en-US" sz="1000" dirty="0" smtClean="0"/>
                  <a:t>초록색 마크</a:t>
                </a:r>
                <a:endParaRPr lang="ko-KR" altLang="en-US" sz="1000" dirty="0"/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215516" y="1832748"/>
              <a:ext cx="3780420" cy="312212"/>
              <a:chOff x="215516" y="2204864"/>
              <a:chExt cx="3780420" cy="312212"/>
            </a:xfrm>
          </p:grpSpPr>
          <p:sp>
            <p:nvSpPr>
              <p:cNvPr id="137" name="위로 구부러진 리본 136"/>
              <p:cNvSpPr/>
              <p:nvPr/>
            </p:nvSpPr>
            <p:spPr>
              <a:xfrm>
                <a:off x="215516" y="2204864"/>
                <a:ext cx="1044116" cy="312212"/>
              </a:xfrm>
              <a:prstGeom prst="ellipseRibbon2">
                <a:avLst>
                  <a:gd name="adj1" fmla="val 35268"/>
                  <a:gd name="adj2" fmla="val 100000"/>
                  <a:gd name="adj3" fmla="val 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4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번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제품테스트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351360" y="2214165"/>
                <a:ext cx="2644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: </a:t>
                </a:r>
                <a:r>
                  <a:rPr lang="ko-KR" altLang="en-US" sz="1000" dirty="0" smtClean="0"/>
                  <a:t>초음파 센서</a:t>
                </a:r>
                <a:r>
                  <a:rPr lang="en-US" altLang="ko-KR" sz="1000" dirty="0" smtClean="0"/>
                  <a:t>, Servo Moto4r, </a:t>
                </a:r>
                <a:r>
                  <a:rPr lang="ko-KR" altLang="en-US" sz="1000" dirty="0" smtClean="0"/>
                  <a:t>파란색 마</a:t>
                </a:r>
                <a:r>
                  <a:rPr lang="ko-KR" altLang="en-US" sz="1000" dirty="0"/>
                  <a:t>크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215516" y="2298924"/>
              <a:ext cx="3780420" cy="325912"/>
              <a:chOff x="215516" y="2671040"/>
              <a:chExt cx="3780420" cy="325912"/>
            </a:xfrm>
          </p:grpSpPr>
          <p:sp>
            <p:nvSpPr>
              <p:cNvPr id="138" name="위로 구부러진 리본 137"/>
              <p:cNvSpPr/>
              <p:nvPr/>
            </p:nvSpPr>
            <p:spPr>
              <a:xfrm>
                <a:off x="215516" y="2694192"/>
                <a:ext cx="1062118" cy="302760"/>
              </a:xfrm>
              <a:prstGeom prst="ellipseRibbon2">
                <a:avLst>
                  <a:gd name="adj1" fmla="val 35268"/>
                  <a:gd name="adj2" fmla="val 100000"/>
                  <a:gd name="adj3" fmla="val 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5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번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출고검수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351360" y="2671040"/>
                <a:ext cx="2644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: </a:t>
                </a:r>
                <a:r>
                  <a:rPr lang="ko-KR" altLang="en-US" sz="1000" dirty="0" smtClean="0"/>
                  <a:t>적외선 센서</a:t>
                </a:r>
                <a:r>
                  <a:rPr lang="en-US" altLang="ko-KR" sz="1000" dirty="0" smtClean="0"/>
                  <a:t>, Servo Moto5r, </a:t>
                </a:r>
                <a:r>
                  <a:rPr lang="ko-KR" altLang="en-US" sz="1000" dirty="0" smtClean="0"/>
                  <a:t>검은색 마크</a:t>
                </a:r>
                <a:r>
                  <a:rPr lang="en-US" altLang="ko-KR" sz="1000" dirty="0" smtClean="0"/>
                  <a:t> </a:t>
                </a:r>
                <a:endParaRPr lang="ko-KR" altLang="en-US" sz="1000" dirty="0"/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9979" y="3719354"/>
            <a:ext cx="8708485" cy="861774"/>
            <a:chOff x="39979" y="2999274"/>
            <a:chExt cx="8708485" cy="861774"/>
          </a:xfrm>
        </p:grpSpPr>
        <p:sp>
          <p:nvSpPr>
            <p:cNvPr id="149" name="TextBox 148"/>
            <p:cNvSpPr txBox="1"/>
            <p:nvPr/>
          </p:nvSpPr>
          <p:spPr>
            <a:xfrm>
              <a:off x="39979" y="2999274"/>
              <a:ext cx="870848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b="1" dirty="0" smtClean="0"/>
                <a:t>각 공정은            형태</a:t>
              </a:r>
              <a:endParaRPr lang="en-US" altLang="ko-KR" sz="1000" b="1" dirty="0" smtClean="0"/>
            </a:p>
            <a:p>
              <a:pPr marL="228600" indent="-228600">
                <a:buAutoNum type="arabicPeriod"/>
              </a:pPr>
              <a:endParaRPr lang="en-US" altLang="ko-KR" sz="1000" b="1" dirty="0" smtClean="0"/>
            </a:p>
            <a:p>
              <a:pPr marL="228600" indent="-228600">
                <a:buAutoNum type="arabicPeriod"/>
              </a:pPr>
              <a:r>
                <a:rPr lang="en-US" altLang="ko-KR" sz="1000" b="1" dirty="0" smtClean="0"/>
                <a:t>          </a:t>
              </a:r>
              <a:r>
                <a:rPr lang="ko-KR" altLang="en-US" sz="1000" b="1" dirty="0" smtClean="0"/>
                <a:t>위에 </a:t>
              </a:r>
              <a:r>
                <a:rPr lang="en-US" altLang="ko-KR" sz="1000" b="1" dirty="0" smtClean="0"/>
                <a:t>Servo Motor </a:t>
              </a:r>
              <a:r>
                <a:rPr lang="ko-KR" altLang="en-US" sz="1000" b="1" dirty="0" smtClean="0"/>
                <a:t>부착</a:t>
              </a:r>
              <a:r>
                <a:rPr lang="en-US" altLang="ko-KR" sz="1000" b="1" dirty="0" smtClean="0"/>
                <a:t>,</a:t>
              </a:r>
              <a:r>
                <a:rPr lang="ko-KR" altLang="en-US" sz="1000" b="1" dirty="0" smtClean="0"/>
                <a:t> 벽이 생기고 불량 발생시 </a:t>
              </a:r>
              <a:r>
                <a:rPr lang="en-US" altLang="ko-KR" sz="1000" b="1" dirty="0"/>
                <a:t>Servo Motor </a:t>
              </a:r>
              <a:r>
                <a:rPr lang="ko-KR" altLang="en-US" sz="1000" b="1" dirty="0" smtClean="0"/>
                <a:t>작동</a:t>
              </a:r>
              <a:endParaRPr lang="en-US" altLang="ko-KR" sz="1000" b="1" dirty="0" smtClean="0"/>
            </a:p>
            <a:p>
              <a:pPr marL="228600" indent="-228600">
                <a:buAutoNum type="arabicPeriod"/>
              </a:pPr>
              <a:endParaRPr lang="en-US" altLang="ko-KR" sz="1000" b="1" dirty="0"/>
            </a:p>
            <a:p>
              <a:pPr marL="228600" indent="-228600">
                <a:buAutoNum type="arabicPeriod"/>
              </a:pPr>
              <a:r>
                <a:rPr lang="ko-KR" altLang="en-US" sz="1000" b="1" dirty="0" smtClean="0"/>
                <a:t>각 공정 </a:t>
              </a:r>
              <a:r>
                <a:rPr lang="en-US" altLang="ko-KR" sz="1000" b="1" dirty="0" smtClean="0"/>
                <a:t>Servo Motor</a:t>
              </a:r>
              <a:r>
                <a:rPr lang="ko-KR" altLang="en-US" sz="1000" b="1" dirty="0" smtClean="0"/>
                <a:t>에 각 공정마다 색상 부여</a:t>
              </a:r>
              <a:endParaRPr lang="en-US" altLang="ko-KR" sz="1000" b="1" dirty="0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051083" y="3056884"/>
              <a:ext cx="208549" cy="223220"/>
              <a:chOff x="1051083" y="3056884"/>
              <a:chExt cx="208549" cy="223220"/>
            </a:xfrm>
          </p:grpSpPr>
          <p:sp>
            <p:nvSpPr>
              <p:cNvPr id="150" name="1/2 액자 149"/>
              <p:cNvSpPr/>
              <p:nvPr/>
            </p:nvSpPr>
            <p:spPr>
              <a:xfrm>
                <a:off x="1051083" y="3056885"/>
                <a:ext cx="135719" cy="223219"/>
              </a:xfrm>
              <a:prstGeom prst="halfFram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1/2 액자 150"/>
              <p:cNvSpPr/>
              <p:nvPr/>
            </p:nvSpPr>
            <p:spPr>
              <a:xfrm flipH="1">
                <a:off x="1123913" y="3056884"/>
                <a:ext cx="135719" cy="223220"/>
              </a:xfrm>
              <a:prstGeom prst="halfFram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95762" y="3337719"/>
              <a:ext cx="228577" cy="223221"/>
              <a:chOff x="395762" y="3337719"/>
              <a:chExt cx="228577" cy="223221"/>
            </a:xfrm>
          </p:grpSpPr>
          <p:sp>
            <p:nvSpPr>
              <p:cNvPr id="152" name="1/2 액자 151"/>
              <p:cNvSpPr/>
              <p:nvPr/>
            </p:nvSpPr>
            <p:spPr>
              <a:xfrm>
                <a:off x="395762" y="3337720"/>
                <a:ext cx="160904" cy="223220"/>
              </a:xfrm>
              <a:prstGeom prst="halfFram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1/2 액자 152"/>
              <p:cNvSpPr/>
              <p:nvPr/>
            </p:nvSpPr>
            <p:spPr>
              <a:xfrm flipH="1">
                <a:off x="463435" y="3337719"/>
                <a:ext cx="160904" cy="223220"/>
              </a:xfrm>
              <a:prstGeom prst="halfFram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159698" y="44624"/>
            <a:ext cx="739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2-2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257732" y="848317"/>
            <a:ext cx="4274382" cy="1644579"/>
            <a:chOff x="4257732" y="320580"/>
            <a:chExt cx="4274382" cy="1644579"/>
          </a:xfrm>
        </p:grpSpPr>
        <p:sp>
          <p:nvSpPr>
            <p:cNvPr id="156" name="원형 155"/>
            <p:cNvSpPr/>
            <p:nvPr/>
          </p:nvSpPr>
          <p:spPr>
            <a:xfrm>
              <a:off x="4283968" y="824636"/>
              <a:ext cx="432048" cy="352237"/>
            </a:xfrm>
            <a:prstGeom prst="pie">
              <a:avLst>
                <a:gd name="adj1" fmla="val 956092"/>
                <a:gd name="adj2" fmla="val 199834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617772" y="392588"/>
              <a:ext cx="39143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  6</a:t>
              </a:r>
              <a:r>
                <a:rPr lang="ko-KR" altLang="en-US" sz="1000" dirty="0" smtClean="0"/>
                <a:t>번 </a:t>
              </a:r>
              <a:r>
                <a:rPr lang="en-US" altLang="ko-KR" sz="1000" dirty="0" smtClean="0"/>
                <a:t>RC</a:t>
              </a:r>
              <a:r>
                <a:rPr lang="ko-KR" altLang="en-US" sz="1000" dirty="0" smtClean="0"/>
                <a:t>카</a:t>
              </a:r>
              <a:r>
                <a:rPr lang="en-US" altLang="ko-KR" sz="1000" dirty="0" smtClean="0"/>
                <a:t> 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압력 센서</a:t>
              </a:r>
              <a:r>
                <a:rPr lang="en-US" altLang="ko-KR" sz="1000" dirty="0" smtClean="0"/>
                <a:t>, Servo Motor.             (1</a:t>
              </a:r>
              <a:r>
                <a:rPr lang="ko-KR" altLang="en-US" sz="1000" dirty="0" smtClean="0"/>
                <a:t>번 </a:t>
              </a:r>
              <a:r>
                <a:rPr lang="en-US" altLang="ko-KR" sz="1000" dirty="0" smtClean="0"/>
                <a:t>RC</a:t>
              </a:r>
              <a:r>
                <a:rPr lang="ko-KR" altLang="en-US" sz="1000" dirty="0" smtClean="0"/>
                <a:t>카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182" name="원형 181"/>
            <p:cNvSpPr/>
            <p:nvPr/>
          </p:nvSpPr>
          <p:spPr>
            <a:xfrm>
              <a:off x="4257732" y="320580"/>
              <a:ext cx="432048" cy="352237"/>
            </a:xfrm>
            <a:prstGeom prst="pie">
              <a:avLst>
                <a:gd name="adj1" fmla="val 956092"/>
                <a:gd name="adj2" fmla="val 199834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95180" y="844239"/>
              <a:ext cx="2253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7</a:t>
              </a:r>
              <a:r>
                <a:rPr lang="ko-KR" altLang="en-US" sz="1000" dirty="0" smtClean="0"/>
                <a:t>번 </a:t>
              </a:r>
              <a:r>
                <a:rPr lang="en-US" altLang="ko-KR" sz="1000" dirty="0" smtClean="0"/>
                <a:t>RC</a:t>
              </a:r>
              <a:r>
                <a:rPr lang="ko-KR" altLang="en-US" sz="1000" dirty="0" smtClean="0"/>
                <a:t>카</a:t>
              </a:r>
              <a:r>
                <a:rPr lang="en-US" altLang="ko-KR" sz="1000" dirty="0" smtClean="0"/>
                <a:t> 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압력 센서</a:t>
              </a:r>
              <a:r>
                <a:rPr lang="en-US" altLang="ko-KR" sz="1000" dirty="0" smtClean="0"/>
                <a:t>, Servo </a:t>
              </a:r>
              <a:r>
                <a:rPr lang="en-US" altLang="ko-KR" sz="1000" dirty="0" smtClean="0"/>
                <a:t>Motor</a:t>
              </a:r>
              <a:endParaRPr lang="ko-KR" alt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89780" y="1370503"/>
              <a:ext cx="33099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8</a:t>
              </a:r>
              <a:r>
                <a:rPr lang="ko-KR" altLang="en-US" sz="800" dirty="0" smtClean="0"/>
                <a:t>번 </a:t>
              </a:r>
              <a:r>
                <a:rPr lang="en-US" altLang="ko-KR" sz="800" dirty="0" smtClean="0"/>
                <a:t>Servo Motor: </a:t>
              </a:r>
              <a:r>
                <a:rPr lang="ko-KR" altLang="en-US" sz="800" dirty="0" smtClean="0"/>
                <a:t>각 공정 색상 부여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89780" y="1749715"/>
              <a:ext cx="33099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9</a:t>
              </a:r>
              <a:r>
                <a:rPr lang="ko-KR" altLang="en-US" sz="800" dirty="0" smtClean="0"/>
                <a:t>번 </a:t>
              </a:r>
              <a:r>
                <a:rPr lang="en-US" altLang="ko-KR" sz="800" dirty="0" smtClean="0"/>
                <a:t>Servo Motor:  </a:t>
              </a:r>
              <a:r>
                <a:rPr lang="ko-KR" altLang="en-US" sz="800" dirty="0" smtClean="0"/>
                <a:t>불량 발생 시 불량 수거라인으로 이동 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866829" y="453211"/>
              <a:ext cx="441475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공정제어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dirty="0" smtClean="0">
                  <a:solidFill>
                    <a:schemeClr val="tx1"/>
                  </a:solidFill>
                </a:rPr>
                <a:t>Arduino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0" name="위쪽 화살표 설명선 49"/>
            <p:cNvSpPr/>
            <p:nvPr/>
          </p:nvSpPr>
          <p:spPr>
            <a:xfrm>
              <a:off x="4358968" y="1347472"/>
              <a:ext cx="229575" cy="218966"/>
            </a:xfrm>
            <a:prstGeom prst="upArrowCallo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4358968" y="1718838"/>
              <a:ext cx="229575" cy="218966"/>
            </a:xfrm>
            <a:prstGeom prst="upArrowCallo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8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200</Words>
  <Application>Microsoft Office PowerPoint</Application>
  <PresentationFormat>화면 슬라이드 쇼(4:3)</PresentationFormat>
  <Paragraphs>69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45</cp:revision>
  <dcterms:created xsi:type="dcterms:W3CDTF">2019-01-02T08:26:43Z</dcterms:created>
  <dcterms:modified xsi:type="dcterms:W3CDTF">2019-01-04T08:49:14Z</dcterms:modified>
</cp:coreProperties>
</file>