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78" autoAdjust="0"/>
    <p:restoredTop sz="94694" autoAdjust="0"/>
  </p:normalViewPr>
  <p:slideViewPr>
    <p:cSldViewPr>
      <p:cViewPr>
        <p:scale>
          <a:sx n="125" d="100"/>
          <a:sy n="125" d="100"/>
        </p:scale>
        <p:origin x="-672" y="-4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E6A-C097-4397-A120-47134F9CE9E6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B96-DBA8-419F-988E-8076163A0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E6A-C097-4397-A120-47134F9CE9E6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B96-DBA8-419F-988E-8076163A0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E6A-C097-4397-A120-47134F9CE9E6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B96-DBA8-419F-988E-8076163A0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E6A-C097-4397-A120-47134F9CE9E6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B96-DBA8-419F-988E-8076163A0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4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E6A-C097-4397-A120-47134F9CE9E6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B96-DBA8-419F-988E-8076163A0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1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E6A-C097-4397-A120-47134F9CE9E6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B96-DBA8-419F-988E-8076163A0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7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E6A-C097-4397-A120-47134F9CE9E6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B96-DBA8-419F-988E-8076163A0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4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E6A-C097-4397-A120-47134F9CE9E6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B96-DBA8-419F-988E-8076163A0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8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E6A-C097-4397-A120-47134F9CE9E6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B96-DBA8-419F-988E-8076163A0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1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E6A-C097-4397-A120-47134F9CE9E6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B96-DBA8-419F-988E-8076163A0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6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4E6A-C097-4397-A120-47134F9CE9E6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B96-DBA8-419F-988E-8076163A0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6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4E6A-C097-4397-A120-47134F9CE9E6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4B96-DBA8-419F-988E-8076163A0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27348" y="195485"/>
            <a:ext cx="7688185" cy="4807768"/>
            <a:chOff x="727348" y="195485"/>
            <a:chExt cx="7688185" cy="4807768"/>
          </a:xfrm>
        </p:grpSpPr>
        <p:sp>
          <p:nvSpPr>
            <p:cNvPr id="82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7030740" y="272592"/>
              <a:ext cx="1384793" cy="17138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Button"/>
            <p:cNvSpPr>
              <a:spLocks/>
            </p:cNvSpPr>
            <p:nvPr/>
          </p:nvSpPr>
          <p:spPr bwMode="auto">
            <a:xfrm>
              <a:off x="7237293" y="505963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총수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량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Button"/>
            <p:cNvSpPr>
              <a:spLocks/>
            </p:cNvSpPr>
            <p:nvPr/>
          </p:nvSpPr>
          <p:spPr bwMode="auto">
            <a:xfrm>
              <a:off x="7237625" y="1007543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불량품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4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727348" y="2090556"/>
              <a:ext cx="7688185" cy="698576"/>
              <a:chOff x="595687" y="1184134"/>
              <a:chExt cx="10153252" cy="1680205"/>
            </a:xfrm>
          </p:grpSpPr>
          <p:sp>
            <p:nvSpPr>
              <p:cNvPr id="85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7" y="1369593"/>
                <a:ext cx="10153252" cy="149474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65447" y="1184134"/>
                <a:ext cx="749578" cy="377532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공정 진행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727348" y="195485"/>
              <a:ext cx="1384793" cy="1790921"/>
              <a:chOff x="595687" y="1184134"/>
              <a:chExt cx="1828800" cy="1719972"/>
            </a:xfrm>
          </p:grpSpPr>
          <p:sp>
            <p:nvSpPr>
              <p:cNvPr id="70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7" y="1258186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665447" y="1184134"/>
                <a:ext cx="749578" cy="150748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입고 검수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2304317" y="195485"/>
              <a:ext cx="1384793" cy="1790921"/>
              <a:chOff x="595687" y="1184134"/>
              <a:chExt cx="1828800" cy="1719972"/>
            </a:xfrm>
          </p:grpSpPr>
          <p:sp>
            <p:nvSpPr>
              <p:cNvPr id="73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87" y="1258186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65447" y="1184134"/>
                <a:ext cx="749578" cy="150748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제품 가공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3879043" y="195485"/>
              <a:ext cx="1384793" cy="1790921"/>
              <a:chOff x="595687" y="1184134"/>
              <a:chExt cx="1828800" cy="1719972"/>
            </a:xfrm>
          </p:grpSpPr>
          <p:sp>
            <p:nvSpPr>
              <p:cNvPr id="76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7" y="1258186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65447" y="1184134"/>
                <a:ext cx="749578" cy="150748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제품 조립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8" name="Group Box" descr="&lt;SmartSettings&gt;&lt;SmartResize enabled=&quot;True&quot; minWidth=&quot;60&quot; minHeight=&quot;22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5456013" y="195485"/>
              <a:ext cx="1384793" cy="1790921"/>
              <a:chOff x="595687" y="1184134"/>
              <a:chExt cx="1828800" cy="1719972"/>
            </a:xfrm>
          </p:grpSpPr>
          <p:sp>
            <p:nvSpPr>
              <p:cNvPr id="79" name="Panel" descr="&lt;SmartSettings&gt;&lt;SmartResize anchorLeft=&quot;Relative&quot; anchorTop=&quot;Absolute&quot; anchorRight=&quot;Relative&quot; anchorBottom=&quot;Relativ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7" y="1258186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Label" descr="&lt;SmartSettings&gt;&lt;SmartResize anchorLeft=&quot;Absolute&quot; anchorTop=&quot;Absolute&quot; anchorRight=&quot;None&quot; anchorBottom=&quot;None&quot; /&gt;&lt;/SmartSettings&gt;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65447" y="1184134"/>
                <a:ext cx="902000" cy="150748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제품 테스트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3" name="Label" descr="&lt;SmartSettings&gt;&lt;SmartResize anchorLeft=&quot;Absolute&quot; anchorTop=&quot;Absolute&quot; anchorRight=&quot;None&quot; anchorBottom=&quot;Non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7083563" y="195485"/>
              <a:ext cx="567591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출고 검수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328050" y="2389361"/>
              <a:ext cx="184510" cy="1845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4479746" y="2389361"/>
              <a:ext cx="184510" cy="1845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6055594" y="2389361"/>
              <a:ext cx="184510" cy="1845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7631442" y="2389361"/>
              <a:ext cx="184510" cy="1845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903898" y="2389361"/>
              <a:ext cx="184510" cy="184510"/>
            </a:xfrm>
            <a:prstGeom prst="ellipse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28468" y="2942891"/>
              <a:ext cx="1383672" cy="922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04317" y="2942891"/>
              <a:ext cx="1383672" cy="922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031861" y="2942891"/>
              <a:ext cx="1383672" cy="922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56013" y="2942891"/>
              <a:ext cx="1383672" cy="922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80164" y="2942891"/>
              <a:ext cx="1383672" cy="922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8468" y="4080702"/>
              <a:ext cx="1383672" cy="922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04317" y="4080702"/>
              <a:ext cx="1383672" cy="922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31861" y="4080702"/>
              <a:ext cx="1383672" cy="922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56013" y="4080702"/>
              <a:ext cx="1383672" cy="922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80164" y="4080702"/>
              <a:ext cx="1383672" cy="922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016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33900" y="3240816"/>
              <a:ext cx="972807" cy="326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ON/OFF</a:t>
              </a:r>
              <a:endParaRPr lang="ko-KR" altLang="en-US" sz="16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509749" y="3240816"/>
              <a:ext cx="972807" cy="326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ON/OFF</a:t>
              </a:r>
              <a:endParaRPr lang="ko-KR" altLang="en-US" sz="16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085597" y="3240816"/>
              <a:ext cx="972807" cy="326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ON/OFF</a:t>
              </a:r>
              <a:endParaRPr lang="ko-KR" alt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661444" y="3240816"/>
              <a:ext cx="972807" cy="326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ON/OFF</a:t>
              </a:r>
              <a:endParaRPr lang="ko-KR" altLang="en-US" sz="16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237293" y="3240816"/>
              <a:ext cx="972807" cy="326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ON/OFF</a:t>
              </a:r>
              <a:endParaRPr lang="ko-KR" altLang="en-US" sz="16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28467" y="2942891"/>
              <a:ext cx="784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입고 검수</a:t>
              </a:r>
              <a:endParaRPr lang="ko-KR" altLang="en-US" sz="8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304314" y="2942891"/>
              <a:ext cx="784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제품 가공</a:t>
              </a:r>
              <a:endParaRPr lang="ko-KR" altLang="en-US" sz="8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80164" y="2942891"/>
              <a:ext cx="784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제품 조립</a:t>
              </a:r>
              <a:endParaRPr lang="ko-KR" altLang="en-US" sz="800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5456013" y="2942891"/>
              <a:ext cx="784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제품 테스트</a:t>
              </a:r>
              <a:endParaRPr lang="ko-KR" altLang="en-US" sz="800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7031861" y="2942891"/>
              <a:ext cx="784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출고 검수</a:t>
              </a:r>
              <a:endParaRPr lang="ko-KR" altLang="en-US" sz="8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28467" y="4080702"/>
              <a:ext cx="784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무게</a:t>
              </a:r>
              <a:endParaRPr lang="ko-KR" altLang="en-US" sz="8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304314" y="4080702"/>
              <a:ext cx="784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진동</a:t>
              </a:r>
              <a:endParaRPr lang="ko-KR" altLang="en-US" sz="8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880164" y="4080702"/>
              <a:ext cx="784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밝기</a:t>
              </a:r>
              <a:endParaRPr lang="ko-KR" altLang="en-US" sz="8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456013" y="4080702"/>
              <a:ext cx="784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온도</a:t>
              </a:r>
              <a:endParaRPr lang="ko-KR" altLang="en-US" sz="8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031861" y="4080702"/>
              <a:ext cx="7840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무게</a:t>
              </a:r>
              <a:endParaRPr lang="ko-KR" altLang="en-US" sz="800" dirty="0"/>
            </a:p>
          </p:txBody>
        </p:sp>
        <p:sp>
          <p:nvSpPr>
            <p:cNvPr id="109" name="Button"/>
            <p:cNvSpPr>
              <a:spLocks/>
            </p:cNvSpPr>
            <p:nvPr/>
          </p:nvSpPr>
          <p:spPr bwMode="auto">
            <a:xfrm>
              <a:off x="7237293" y="1499215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불량률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Button"/>
            <p:cNvSpPr>
              <a:spLocks/>
            </p:cNvSpPr>
            <p:nvPr/>
          </p:nvSpPr>
          <p:spPr bwMode="auto">
            <a:xfrm>
              <a:off x="5661443" y="1499215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불량률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Button"/>
            <p:cNvSpPr>
              <a:spLocks/>
            </p:cNvSpPr>
            <p:nvPr/>
          </p:nvSpPr>
          <p:spPr bwMode="auto">
            <a:xfrm>
              <a:off x="4085035" y="1499215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불량률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Button"/>
            <p:cNvSpPr>
              <a:spLocks/>
            </p:cNvSpPr>
            <p:nvPr/>
          </p:nvSpPr>
          <p:spPr bwMode="auto">
            <a:xfrm>
              <a:off x="2510309" y="1499215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불량률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Button"/>
            <p:cNvSpPr>
              <a:spLocks/>
            </p:cNvSpPr>
            <p:nvPr/>
          </p:nvSpPr>
          <p:spPr bwMode="auto">
            <a:xfrm>
              <a:off x="933340" y="1499215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불량률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Button"/>
            <p:cNvSpPr>
              <a:spLocks/>
            </p:cNvSpPr>
            <p:nvPr/>
          </p:nvSpPr>
          <p:spPr bwMode="auto">
            <a:xfrm>
              <a:off x="5661110" y="505963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총수량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Button"/>
            <p:cNvSpPr>
              <a:spLocks/>
            </p:cNvSpPr>
            <p:nvPr/>
          </p:nvSpPr>
          <p:spPr bwMode="auto">
            <a:xfrm>
              <a:off x="5661442" y="1007543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불량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Button"/>
            <p:cNvSpPr>
              <a:spLocks/>
            </p:cNvSpPr>
            <p:nvPr/>
          </p:nvSpPr>
          <p:spPr bwMode="auto">
            <a:xfrm>
              <a:off x="4084702" y="505963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총수량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Button"/>
            <p:cNvSpPr>
              <a:spLocks/>
            </p:cNvSpPr>
            <p:nvPr/>
          </p:nvSpPr>
          <p:spPr bwMode="auto">
            <a:xfrm>
              <a:off x="4085034" y="1007543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불량품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Button"/>
            <p:cNvSpPr>
              <a:spLocks/>
            </p:cNvSpPr>
            <p:nvPr/>
          </p:nvSpPr>
          <p:spPr bwMode="auto">
            <a:xfrm>
              <a:off x="2509416" y="505963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총수량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Button"/>
            <p:cNvSpPr>
              <a:spLocks/>
            </p:cNvSpPr>
            <p:nvPr/>
          </p:nvSpPr>
          <p:spPr bwMode="auto">
            <a:xfrm>
              <a:off x="2509748" y="1007543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불량품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Button"/>
            <p:cNvSpPr>
              <a:spLocks/>
            </p:cNvSpPr>
            <p:nvPr/>
          </p:nvSpPr>
          <p:spPr bwMode="auto">
            <a:xfrm>
              <a:off x="933569" y="505963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총수량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Button"/>
            <p:cNvSpPr>
              <a:spLocks/>
            </p:cNvSpPr>
            <p:nvPr/>
          </p:nvSpPr>
          <p:spPr bwMode="auto">
            <a:xfrm>
              <a:off x="933901" y="1007543"/>
              <a:ext cx="97280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불량품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Button"/>
            <p:cNvSpPr>
              <a:spLocks/>
            </p:cNvSpPr>
            <p:nvPr/>
          </p:nvSpPr>
          <p:spPr bwMode="auto">
            <a:xfrm>
              <a:off x="7237293" y="4443958"/>
              <a:ext cx="972807" cy="258128"/>
            </a:xfrm>
            <a:prstGeom prst="roundRect">
              <a:avLst>
                <a:gd name="adj" fmla="val 8776"/>
              </a:avLst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데이터 값</a:t>
              </a:r>
              <a:endParaRPr 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Button"/>
            <p:cNvSpPr>
              <a:spLocks/>
            </p:cNvSpPr>
            <p:nvPr/>
          </p:nvSpPr>
          <p:spPr bwMode="auto">
            <a:xfrm>
              <a:off x="5661443" y="4443958"/>
              <a:ext cx="972807" cy="258128"/>
            </a:xfrm>
            <a:prstGeom prst="roundRect">
              <a:avLst>
                <a:gd name="adj" fmla="val 8776"/>
              </a:avLst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데이터 값</a:t>
              </a:r>
              <a:endParaRPr 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Button"/>
            <p:cNvSpPr>
              <a:spLocks/>
            </p:cNvSpPr>
            <p:nvPr/>
          </p:nvSpPr>
          <p:spPr bwMode="auto">
            <a:xfrm>
              <a:off x="4085035" y="4443958"/>
              <a:ext cx="972807" cy="258128"/>
            </a:xfrm>
            <a:prstGeom prst="roundRect">
              <a:avLst>
                <a:gd name="adj" fmla="val 8776"/>
              </a:avLst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데이터 값</a:t>
              </a:r>
              <a:endParaRPr lang="en-US" sz="1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Button"/>
            <p:cNvSpPr>
              <a:spLocks/>
            </p:cNvSpPr>
            <p:nvPr/>
          </p:nvSpPr>
          <p:spPr bwMode="auto">
            <a:xfrm>
              <a:off x="2510309" y="4443958"/>
              <a:ext cx="972807" cy="258128"/>
            </a:xfrm>
            <a:prstGeom prst="roundRect">
              <a:avLst>
                <a:gd name="adj" fmla="val 8776"/>
              </a:avLst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데이터 값</a:t>
              </a:r>
              <a:endPara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Button"/>
            <p:cNvSpPr>
              <a:spLocks/>
            </p:cNvSpPr>
            <p:nvPr/>
          </p:nvSpPr>
          <p:spPr bwMode="auto">
            <a:xfrm>
              <a:off x="933340" y="4443958"/>
              <a:ext cx="972807" cy="258128"/>
            </a:xfrm>
            <a:prstGeom prst="roundRect">
              <a:avLst>
                <a:gd name="adj" fmla="val 8776"/>
              </a:avLst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데이터 값</a:t>
              </a:r>
              <a:endPara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갈매기형 수장 1"/>
            <p:cNvSpPr/>
            <p:nvPr/>
          </p:nvSpPr>
          <p:spPr>
            <a:xfrm>
              <a:off x="2132091" y="2389361"/>
              <a:ext cx="152276" cy="18451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갈매기형 수장 181"/>
            <p:cNvSpPr/>
            <p:nvPr/>
          </p:nvSpPr>
          <p:spPr>
            <a:xfrm>
              <a:off x="3707939" y="2389361"/>
              <a:ext cx="152276" cy="18451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갈매기형 수장 182"/>
            <p:cNvSpPr/>
            <p:nvPr/>
          </p:nvSpPr>
          <p:spPr>
            <a:xfrm>
              <a:off x="5283787" y="2389361"/>
              <a:ext cx="152276" cy="18451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갈매기형 수장 183"/>
            <p:cNvSpPr/>
            <p:nvPr/>
          </p:nvSpPr>
          <p:spPr>
            <a:xfrm>
              <a:off x="6859635" y="2389361"/>
              <a:ext cx="152276" cy="18451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6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57</Words>
  <Application>Microsoft Office PowerPoint</Application>
  <PresentationFormat>화면 슬라이드 쇼(16:9)</PresentationFormat>
  <Paragraphs>41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2018-12-22T01:57:54Z</dcterms:created>
  <dcterms:modified xsi:type="dcterms:W3CDTF">2018-12-22T08:23:12Z</dcterms:modified>
</cp:coreProperties>
</file>