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89" r:id="rId3"/>
    <p:sldId id="258" r:id="rId4"/>
    <p:sldId id="259" r:id="rId5"/>
    <p:sldId id="260" r:id="rId6"/>
    <p:sldId id="261" r:id="rId7"/>
    <p:sldId id="290" r:id="rId8"/>
    <p:sldId id="313" r:id="rId9"/>
    <p:sldId id="262" r:id="rId10"/>
    <p:sldId id="263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8" r:id="rId28"/>
    <p:sldId id="307" r:id="rId29"/>
    <p:sldId id="267" r:id="rId30"/>
    <p:sldId id="311" r:id="rId31"/>
    <p:sldId id="309" r:id="rId32"/>
    <p:sldId id="310" r:id="rId33"/>
    <p:sldId id="312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B88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6118" autoAdjust="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31385-0DA2-4C1A-B8D0-0A36BE96B670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8E0300-91F8-4E7B-8C6F-E8749E700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641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67DD-E26F-4567-9F59-6613197D7000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C4651-EF85-4C57-8273-AFC568D1C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442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67DD-E26F-4567-9F59-6613197D7000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C4651-EF85-4C57-8273-AFC568D1C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891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67DD-E26F-4567-9F59-6613197D7000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C4651-EF85-4C57-8273-AFC568D1C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78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67DD-E26F-4567-9F59-6613197D7000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C4651-EF85-4C57-8273-AFC568D1C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568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67DD-E26F-4567-9F59-6613197D7000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C4651-EF85-4C57-8273-AFC568D1C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40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67DD-E26F-4567-9F59-6613197D7000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C4651-EF85-4C57-8273-AFC568D1C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835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67DD-E26F-4567-9F59-6613197D7000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C4651-EF85-4C57-8273-AFC568D1C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10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67DD-E26F-4567-9F59-6613197D7000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C4651-EF85-4C57-8273-AFC568D1C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94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67DD-E26F-4567-9F59-6613197D7000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C4651-EF85-4C57-8273-AFC568D1C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067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67DD-E26F-4567-9F59-6613197D7000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C4651-EF85-4C57-8273-AFC568D1C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498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67DD-E26F-4567-9F59-6613197D7000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C4651-EF85-4C57-8273-AFC568D1C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340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F67DD-E26F-4567-9F59-6613197D7000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C4651-EF85-4C57-8273-AFC568D1C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58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oon\Downloads\시그니쳐(좌우조합형)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689" y="6382554"/>
            <a:ext cx="1208649" cy="25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" y="6333152"/>
            <a:ext cx="1418773" cy="424383"/>
          </a:xfrm>
          <a:prstGeom prst="rect">
            <a:avLst/>
          </a:prstGeom>
        </p:spPr>
      </p:pic>
      <p:sp>
        <p:nvSpPr>
          <p:cNvPr id="32" name="TextBox 12"/>
          <p:cNvSpPr txBox="1"/>
          <p:nvPr/>
        </p:nvSpPr>
        <p:spPr>
          <a:xfrm>
            <a:off x="3399770" y="2921168"/>
            <a:ext cx="53924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0" dirty="0">
                <a:effectLst>
                  <a:outerShdw blurRad="50800" dist="38100" dir="18900000" algn="bl" rotWithShape="0">
                    <a:prstClr val="black">
                      <a:alpha val="35000"/>
                    </a:prst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캔 음료 분류 공정</a:t>
            </a:r>
            <a:endParaRPr lang="en-US" altLang="ko-KR" sz="6000" dirty="0">
              <a:effectLst>
                <a:outerShdw blurRad="50800" dist="38100" dir="18900000" algn="bl" rotWithShape="0">
                  <a:prstClr val="black">
                    <a:alpha val="35000"/>
                  </a:prstClr>
                </a:outerShdw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5" name="TextBox 5"/>
          <p:cNvSpPr txBox="1"/>
          <p:nvPr/>
        </p:nvSpPr>
        <p:spPr>
          <a:xfrm>
            <a:off x="3943080" y="2612017"/>
            <a:ext cx="4305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solidFill>
                  <a:srgbClr val="292B88"/>
                </a:solidFill>
                <a:effectLst>
                  <a:outerShdw blurRad="50800" dist="38100" dir="18900000" algn="bl" rotWithShape="0">
                    <a:prstClr val="black">
                      <a:alpha val="35000"/>
                    </a:prst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OpenCV</a:t>
            </a:r>
            <a:r>
              <a:rPr lang="ko-KR" altLang="en-US" sz="2400" dirty="0">
                <a:solidFill>
                  <a:srgbClr val="292B88"/>
                </a:solidFill>
                <a:effectLst>
                  <a:outerShdw blurRad="50800" dist="38100" dir="18900000" algn="bl" rotWithShape="0">
                    <a:prstClr val="black">
                      <a:alpha val="35000"/>
                    </a:prst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사용한 </a:t>
            </a:r>
            <a:r>
              <a:rPr lang="en-US" altLang="ko-KR" sz="2400" dirty="0">
                <a:solidFill>
                  <a:srgbClr val="292B88"/>
                </a:solidFill>
                <a:effectLst>
                  <a:outerShdw blurRad="50800" dist="38100" dir="18900000" algn="bl" rotWithShape="0">
                    <a:prstClr val="black">
                      <a:alpha val="35000"/>
                    </a:prst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MES System</a:t>
            </a:r>
          </a:p>
        </p:txBody>
      </p:sp>
    </p:spTree>
    <p:extLst>
      <p:ext uri="{BB962C8B-B14F-4D97-AF65-F5344CB8AC3E}">
        <p14:creationId xmlns:p14="http://schemas.microsoft.com/office/powerpoint/2010/main" val="1041285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oon\Downloads\시그니쳐(좌우조합형)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689" y="6382554"/>
            <a:ext cx="1208649" cy="25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" y="6333152"/>
            <a:ext cx="1418773" cy="42438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E3294F0-9732-4831-93CB-E681279A9D31}"/>
              </a:ext>
            </a:extLst>
          </p:cNvPr>
          <p:cNvSpPr/>
          <p:nvPr/>
        </p:nvSpPr>
        <p:spPr>
          <a:xfrm>
            <a:off x="-629976" y="532942"/>
            <a:ext cx="1183974" cy="553998"/>
          </a:xfrm>
          <a:prstGeom prst="rect">
            <a:avLst/>
          </a:prstGeom>
          <a:solidFill>
            <a:srgbClr val="292B88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079790F9-6AE8-4709-8403-4F4AE7F1C6E0}"/>
              </a:ext>
            </a:extLst>
          </p:cNvPr>
          <p:cNvSpPr txBox="1"/>
          <p:nvPr/>
        </p:nvSpPr>
        <p:spPr>
          <a:xfrm>
            <a:off x="553998" y="532942"/>
            <a:ext cx="18718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기획 목표</a:t>
            </a:r>
          </a:p>
        </p:txBody>
      </p:sp>
    </p:spTree>
    <p:extLst>
      <p:ext uri="{BB962C8B-B14F-4D97-AF65-F5344CB8AC3E}">
        <p14:creationId xmlns:p14="http://schemas.microsoft.com/office/powerpoint/2010/main" val="357045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oon\Downloads\시그니쳐(좌우조합형)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689" y="6382554"/>
            <a:ext cx="1208649" cy="25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" y="6333152"/>
            <a:ext cx="1418773" cy="42438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E3294F0-9732-4831-93CB-E681279A9D31}"/>
              </a:ext>
            </a:extLst>
          </p:cNvPr>
          <p:cNvSpPr/>
          <p:nvPr/>
        </p:nvSpPr>
        <p:spPr>
          <a:xfrm>
            <a:off x="-629976" y="532942"/>
            <a:ext cx="1183974" cy="553998"/>
          </a:xfrm>
          <a:prstGeom prst="rect">
            <a:avLst/>
          </a:prstGeom>
          <a:solidFill>
            <a:srgbClr val="292B88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079790F9-6AE8-4709-8403-4F4AE7F1C6E0}"/>
              </a:ext>
            </a:extLst>
          </p:cNvPr>
          <p:cNvSpPr txBox="1"/>
          <p:nvPr/>
        </p:nvSpPr>
        <p:spPr>
          <a:xfrm>
            <a:off x="553998" y="532942"/>
            <a:ext cx="18718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기획 목표</a:t>
            </a:r>
          </a:p>
        </p:txBody>
      </p:sp>
    </p:spTree>
    <p:extLst>
      <p:ext uri="{BB962C8B-B14F-4D97-AF65-F5344CB8AC3E}">
        <p14:creationId xmlns:p14="http://schemas.microsoft.com/office/powerpoint/2010/main" val="1325541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oon\Downloads\시그니쳐(좌우조합형)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689" y="6382554"/>
            <a:ext cx="1208649" cy="25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" y="6333152"/>
            <a:ext cx="1418773" cy="42438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E3294F0-9732-4831-93CB-E681279A9D31}"/>
              </a:ext>
            </a:extLst>
          </p:cNvPr>
          <p:cNvSpPr/>
          <p:nvPr/>
        </p:nvSpPr>
        <p:spPr>
          <a:xfrm>
            <a:off x="-629976" y="532942"/>
            <a:ext cx="1183974" cy="553998"/>
          </a:xfrm>
          <a:prstGeom prst="rect">
            <a:avLst/>
          </a:prstGeom>
          <a:solidFill>
            <a:srgbClr val="292B88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079790F9-6AE8-4709-8403-4F4AE7F1C6E0}"/>
              </a:ext>
            </a:extLst>
          </p:cNvPr>
          <p:cNvSpPr txBox="1"/>
          <p:nvPr/>
        </p:nvSpPr>
        <p:spPr>
          <a:xfrm>
            <a:off x="553998" y="532942"/>
            <a:ext cx="18718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기획 목표</a:t>
            </a:r>
          </a:p>
        </p:txBody>
      </p:sp>
    </p:spTree>
    <p:extLst>
      <p:ext uri="{BB962C8B-B14F-4D97-AF65-F5344CB8AC3E}">
        <p14:creationId xmlns:p14="http://schemas.microsoft.com/office/powerpoint/2010/main" val="3814041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oon\Downloads\시그니쳐(좌우조합형)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689" y="6382554"/>
            <a:ext cx="1208649" cy="25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" y="6333152"/>
            <a:ext cx="1418773" cy="424383"/>
          </a:xfrm>
          <a:prstGeom prst="rect">
            <a:avLst/>
          </a:prstGeom>
        </p:spPr>
      </p:pic>
      <p:sp>
        <p:nvSpPr>
          <p:cNvPr id="5" name="TextBox 15">
            <a:extLst>
              <a:ext uri="{FF2B5EF4-FFF2-40B4-BE49-F238E27FC236}">
                <a16:creationId xmlns:a16="http://schemas.microsoft.com/office/drawing/2014/main" id="{444DB3F2-3501-42FF-848B-7D52EDC485BA}"/>
              </a:ext>
            </a:extLst>
          </p:cNvPr>
          <p:cNvSpPr txBox="1"/>
          <p:nvPr/>
        </p:nvSpPr>
        <p:spPr>
          <a:xfrm>
            <a:off x="4220680" y="3044280"/>
            <a:ext cx="3750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400" dirty="0">
                <a:effectLst>
                  <a:outerShdw blurRad="50800" dist="38100" dir="18900000" algn="bl" rotWithShape="0">
                    <a:prstClr val="black">
                      <a:alpha val="35000"/>
                    </a:prst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일정</a:t>
            </a:r>
            <a:endParaRPr lang="en-US" altLang="ko-KR" sz="4400" dirty="0">
              <a:effectLst>
                <a:outerShdw blurRad="50800" dist="38100" dir="18900000" algn="bl" rotWithShape="0">
                  <a:prstClr val="black">
                    <a:alpha val="35000"/>
                  </a:prst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7735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oon\Downloads\시그니쳐(좌우조합형)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689" y="6382554"/>
            <a:ext cx="1208649" cy="25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" y="6333152"/>
            <a:ext cx="1418773" cy="42438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E3294F0-9732-4831-93CB-E681279A9D31}"/>
              </a:ext>
            </a:extLst>
          </p:cNvPr>
          <p:cNvSpPr/>
          <p:nvPr/>
        </p:nvSpPr>
        <p:spPr>
          <a:xfrm>
            <a:off x="-629976" y="532942"/>
            <a:ext cx="1183974" cy="553998"/>
          </a:xfrm>
          <a:prstGeom prst="rect">
            <a:avLst/>
          </a:prstGeom>
          <a:solidFill>
            <a:srgbClr val="292B88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079790F9-6AE8-4709-8403-4F4AE7F1C6E0}"/>
              </a:ext>
            </a:extLst>
          </p:cNvPr>
          <p:cNvSpPr txBox="1"/>
          <p:nvPr/>
        </p:nvSpPr>
        <p:spPr>
          <a:xfrm>
            <a:off x="553998" y="532942"/>
            <a:ext cx="18718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757565C-3F01-4C94-8BCA-BA76D6CB0F6A}"/>
              </a:ext>
            </a:extLst>
          </p:cNvPr>
          <p:cNvCxnSpPr/>
          <p:nvPr/>
        </p:nvCxnSpPr>
        <p:spPr>
          <a:xfrm>
            <a:off x="-82296" y="3547872"/>
            <a:ext cx="12274296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651C2CF-0ACB-4D6C-9601-C372FC906DD3}"/>
              </a:ext>
            </a:extLst>
          </p:cNvPr>
          <p:cNvSpPr txBox="1"/>
          <p:nvPr/>
        </p:nvSpPr>
        <p:spPr>
          <a:xfrm>
            <a:off x="628127" y="4120644"/>
            <a:ext cx="165301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개요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요구사항 분석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28A184-F69E-4534-84E8-F0F7F75D31E5}"/>
              </a:ext>
            </a:extLst>
          </p:cNvPr>
          <p:cNvSpPr txBox="1"/>
          <p:nvPr/>
        </p:nvSpPr>
        <p:spPr>
          <a:xfrm>
            <a:off x="2547907" y="2422209"/>
            <a:ext cx="176522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데이터베이스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DB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서버 구축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및 설계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EC54AF-5906-4061-8404-3F91C6639086}"/>
              </a:ext>
            </a:extLst>
          </p:cNvPr>
          <p:cNvSpPr txBox="1"/>
          <p:nvPr/>
        </p:nvSpPr>
        <p:spPr>
          <a:xfrm>
            <a:off x="5115021" y="4119713"/>
            <a:ext cx="149912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클라이언트</a:t>
            </a:r>
            <a:endParaRPr lang="en-US" altLang="ko-KR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통신 및 기능 개발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9C7A21-AE9D-4D27-8FC3-CB701B1D2F1B}"/>
              </a:ext>
            </a:extLst>
          </p:cNvPr>
          <p:cNvSpPr txBox="1"/>
          <p:nvPr/>
        </p:nvSpPr>
        <p:spPr>
          <a:xfrm>
            <a:off x="7101853" y="2422209"/>
            <a:ext cx="216277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서버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통신 프로토콜 정의 및 개발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A1A968-4088-436D-8C9F-47EA05E43BAA}"/>
              </a:ext>
            </a:extLst>
          </p:cNvPr>
          <p:cNvSpPr txBox="1"/>
          <p:nvPr/>
        </p:nvSpPr>
        <p:spPr>
          <a:xfrm>
            <a:off x="9559504" y="4119713"/>
            <a:ext cx="146386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하드웨어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통신 및 기능 개발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2360CEA-B39B-4539-B61B-6F78C972DD10}"/>
              </a:ext>
            </a:extLst>
          </p:cNvPr>
          <p:cNvSpPr/>
          <p:nvPr/>
        </p:nvSpPr>
        <p:spPr>
          <a:xfrm>
            <a:off x="3381342" y="3297496"/>
            <a:ext cx="98355" cy="9835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308BAFD-E6A3-4921-A829-F13460D1C1BE}"/>
              </a:ext>
            </a:extLst>
          </p:cNvPr>
          <p:cNvSpPr/>
          <p:nvPr/>
        </p:nvSpPr>
        <p:spPr>
          <a:xfrm>
            <a:off x="1405459" y="3676109"/>
            <a:ext cx="98355" cy="9835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477D83D-8CA0-41F0-B95B-937AD42DC4DC}"/>
              </a:ext>
            </a:extLst>
          </p:cNvPr>
          <p:cNvSpPr/>
          <p:nvPr/>
        </p:nvSpPr>
        <p:spPr>
          <a:xfrm>
            <a:off x="5775695" y="3675178"/>
            <a:ext cx="98355" cy="9835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AA12DFC-D4DE-4876-BAC2-9070915541D8}"/>
              </a:ext>
            </a:extLst>
          </p:cNvPr>
          <p:cNvSpPr/>
          <p:nvPr/>
        </p:nvSpPr>
        <p:spPr>
          <a:xfrm>
            <a:off x="8134062" y="3297496"/>
            <a:ext cx="98355" cy="9835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B7CD1E6-52D3-4EC1-A80E-AD86D52D114A}"/>
              </a:ext>
            </a:extLst>
          </p:cNvPr>
          <p:cNvSpPr/>
          <p:nvPr/>
        </p:nvSpPr>
        <p:spPr>
          <a:xfrm>
            <a:off x="10242258" y="3675177"/>
            <a:ext cx="98355" cy="9835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BC5568-8D13-4EEE-8ECA-CC826306ED3C}"/>
              </a:ext>
            </a:extLst>
          </p:cNvPr>
          <p:cNvSpPr txBox="1"/>
          <p:nvPr/>
        </p:nvSpPr>
        <p:spPr>
          <a:xfrm>
            <a:off x="1705448" y="3568207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09.28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3A3831-7E8F-4100-B83D-36562F6F3E20}"/>
              </a:ext>
            </a:extLst>
          </p:cNvPr>
          <p:cNvSpPr txBox="1"/>
          <p:nvPr/>
        </p:nvSpPr>
        <p:spPr>
          <a:xfrm>
            <a:off x="4001757" y="3177396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10.13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DBC4C8-D8BC-462C-8FE9-4E3BC8256B5C}"/>
              </a:ext>
            </a:extLst>
          </p:cNvPr>
          <p:cNvSpPr txBox="1"/>
          <p:nvPr/>
        </p:nvSpPr>
        <p:spPr>
          <a:xfrm>
            <a:off x="6469033" y="3584286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11.16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D8EC66-AE93-44D1-83FE-9628E0C1CF5B}"/>
              </a:ext>
            </a:extLst>
          </p:cNvPr>
          <p:cNvSpPr txBox="1"/>
          <p:nvPr/>
        </p:nvSpPr>
        <p:spPr>
          <a:xfrm>
            <a:off x="8851345" y="3161327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11.16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AB3E49-8737-467D-B9A5-C1EDA19A4C0A}"/>
              </a:ext>
            </a:extLst>
          </p:cNvPr>
          <p:cNvSpPr txBox="1"/>
          <p:nvPr/>
        </p:nvSpPr>
        <p:spPr>
          <a:xfrm>
            <a:off x="10917817" y="3588866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11.29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C618EC-5E86-4406-B0D5-3E40997C4C72}"/>
              </a:ext>
            </a:extLst>
          </p:cNvPr>
          <p:cNvSpPr txBox="1"/>
          <p:nvPr/>
        </p:nvSpPr>
        <p:spPr>
          <a:xfrm>
            <a:off x="543969" y="1732208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시작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3DF3337-505A-455D-8945-E71029C476D0}"/>
              </a:ext>
            </a:extLst>
          </p:cNvPr>
          <p:cNvCxnSpPr/>
          <p:nvPr/>
        </p:nvCxnSpPr>
        <p:spPr>
          <a:xfrm>
            <a:off x="543969" y="1732208"/>
            <a:ext cx="0" cy="36933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8BB6395-9EC9-4311-9F75-6A7228FD3DCE}"/>
              </a:ext>
            </a:extLst>
          </p:cNvPr>
          <p:cNvSpPr txBox="1"/>
          <p:nvPr/>
        </p:nvSpPr>
        <p:spPr>
          <a:xfrm>
            <a:off x="543969" y="2243570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종료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19AB10A-7F41-4B0D-A68E-734A1C29E2B4}"/>
              </a:ext>
            </a:extLst>
          </p:cNvPr>
          <p:cNvCxnSpPr/>
          <p:nvPr/>
        </p:nvCxnSpPr>
        <p:spPr>
          <a:xfrm>
            <a:off x="543969" y="2243570"/>
            <a:ext cx="0" cy="36933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CFE751E-2F12-45D1-B2AC-9AC8FCE236C0}"/>
              </a:ext>
            </a:extLst>
          </p:cNvPr>
          <p:cNvCxnSpPr/>
          <p:nvPr/>
        </p:nvCxnSpPr>
        <p:spPr>
          <a:xfrm>
            <a:off x="975689" y="3547872"/>
            <a:ext cx="79395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2637098-F4EF-4F1A-A5AB-034BF443E227}"/>
              </a:ext>
            </a:extLst>
          </p:cNvPr>
          <p:cNvCxnSpPr/>
          <p:nvPr/>
        </p:nvCxnSpPr>
        <p:spPr>
          <a:xfrm>
            <a:off x="1762073" y="3547872"/>
            <a:ext cx="272742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E04894C-4D87-467E-89A6-25E79F9273A4}"/>
              </a:ext>
            </a:extLst>
          </p:cNvPr>
          <p:cNvCxnSpPr/>
          <p:nvPr/>
        </p:nvCxnSpPr>
        <p:spPr>
          <a:xfrm>
            <a:off x="3373776" y="3547872"/>
            <a:ext cx="111163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5391860-6A00-4356-95F6-D6560E215D6A}"/>
              </a:ext>
            </a:extLst>
          </p:cNvPr>
          <p:cNvCxnSpPr/>
          <p:nvPr/>
        </p:nvCxnSpPr>
        <p:spPr>
          <a:xfrm>
            <a:off x="2587392" y="3547872"/>
            <a:ext cx="1651127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9A55F42-86FA-43EB-9E9F-1E771619E2CE}"/>
              </a:ext>
            </a:extLst>
          </p:cNvPr>
          <p:cNvCxnSpPr/>
          <p:nvPr/>
        </p:nvCxnSpPr>
        <p:spPr>
          <a:xfrm>
            <a:off x="5791423" y="3547872"/>
            <a:ext cx="111163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F20E92B-6EB2-4246-988C-75631D408F59}"/>
              </a:ext>
            </a:extLst>
          </p:cNvPr>
          <p:cNvCxnSpPr/>
          <p:nvPr/>
        </p:nvCxnSpPr>
        <p:spPr>
          <a:xfrm>
            <a:off x="5005039" y="3547872"/>
            <a:ext cx="1651127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AFFA9FE-E14D-4D5C-81A4-0F8A0713ED3B}"/>
              </a:ext>
            </a:extLst>
          </p:cNvPr>
          <p:cNvCxnSpPr/>
          <p:nvPr/>
        </p:nvCxnSpPr>
        <p:spPr>
          <a:xfrm>
            <a:off x="8094882" y="3547872"/>
            <a:ext cx="111163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F1E04FE-9A2C-4C80-A36E-41D7EBAF138F}"/>
              </a:ext>
            </a:extLst>
          </p:cNvPr>
          <p:cNvCxnSpPr/>
          <p:nvPr/>
        </p:nvCxnSpPr>
        <p:spPr>
          <a:xfrm>
            <a:off x="7308498" y="3547872"/>
            <a:ext cx="1651127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9F329D9-9C7C-4A13-8D9F-88957DF3BD1B}"/>
              </a:ext>
            </a:extLst>
          </p:cNvPr>
          <p:cNvCxnSpPr/>
          <p:nvPr/>
        </p:nvCxnSpPr>
        <p:spPr>
          <a:xfrm>
            <a:off x="10281636" y="3547872"/>
            <a:ext cx="111163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551393C-5465-4277-AC15-3705DA150354}"/>
              </a:ext>
            </a:extLst>
          </p:cNvPr>
          <p:cNvCxnSpPr/>
          <p:nvPr/>
        </p:nvCxnSpPr>
        <p:spPr>
          <a:xfrm>
            <a:off x="9495252" y="3547872"/>
            <a:ext cx="1651127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630C160-D8D9-4FE2-9927-5424D7C23A98}"/>
              </a:ext>
            </a:extLst>
          </p:cNvPr>
          <p:cNvSpPr txBox="1"/>
          <p:nvPr/>
        </p:nvSpPr>
        <p:spPr>
          <a:xfrm>
            <a:off x="619839" y="3556009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09.21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27C9763-9892-422F-99FB-D6C674C523D5}"/>
              </a:ext>
            </a:extLst>
          </p:cNvPr>
          <p:cNvSpPr txBox="1"/>
          <p:nvPr/>
        </p:nvSpPr>
        <p:spPr>
          <a:xfrm>
            <a:off x="2310574" y="3161328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09.27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9C285AC-7A0E-47AF-8B80-22197E77D6A9}"/>
              </a:ext>
            </a:extLst>
          </p:cNvPr>
          <p:cNvSpPr txBox="1"/>
          <p:nvPr/>
        </p:nvSpPr>
        <p:spPr>
          <a:xfrm>
            <a:off x="4658582" y="3568207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09.27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250E517-3B63-40C3-952D-D1A3AFECE506}"/>
              </a:ext>
            </a:extLst>
          </p:cNvPr>
          <p:cNvSpPr txBox="1"/>
          <p:nvPr/>
        </p:nvSpPr>
        <p:spPr>
          <a:xfrm>
            <a:off x="7047901" y="3161327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09.27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7171D8-5C30-40D5-BE2B-5827CEE0D3C1}"/>
              </a:ext>
            </a:extLst>
          </p:cNvPr>
          <p:cNvSpPr txBox="1"/>
          <p:nvPr/>
        </p:nvSpPr>
        <p:spPr>
          <a:xfrm>
            <a:off x="9193746" y="3591147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09.27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2BDF80-ABAB-49C3-B0DA-5E109A5714E8}"/>
              </a:ext>
            </a:extLst>
          </p:cNvPr>
          <p:cNvSpPr txBox="1"/>
          <p:nvPr/>
        </p:nvSpPr>
        <p:spPr>
          <a:xfrm>
            <a:off x="5685576" y="532942"/>
            <a:ext cx="316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전에꺼</a:t>
            </a:r>
            <a:r>
              <a:rPr lang="ko-KR" altLang="en-US" dirty="0"/>
              <a:t> </a:t>
            </a:r>
            <a:r>
              <a:rPr lang="ko-KR" altLang="en-US" dirty="0" err="1"/>
              <a:t>복붙</a:t>
            </a:r>
            <a:r>
              <a:rPr lang="ko-KR" altLang="en-US" dirty="0"/>
              <a:t> 참고용 </a:t>
            </a:r>
          </a:p>
        </p:txBody>
      </p:sp>
    </p:spTree>
    <p:extLst>
      <p:ext uri="{BB962C8B-B14F-4D97-AF65-F5344CB8AC3E}">
        <p14:creationId xmlns:p14="http://schemas.microsoft.com/office/powerpoint/2010/main" val="1312400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oon\Downloads\시그니쳐(좌우조합형)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689" y="6382554"/>
            <a:ext cx="1208649" cy="25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" y="6333152"/>
            <a:ext cx="1418773" cy="42438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E3294F0-9732-4831-93CB-E681279A9D31}"/>
              </a:ext>
            </a:extLst>
          </p:cNvPr>
          <p:cNvSpPr/>
          <p:nvPr/>
        </p:nvSpPr>
        <p:spPr>
          <a:xfrm>
            <a:off x="-629976" y="532942"/>
            <a:ext cx="1183974" cy="553998"/>
          </a:xfrm>
          <a:prstGeom prst="rect">
            <a:avLst/>
          </a:prstGeom>
          <a:solidFill>
            <a:srgbClr val="292B88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079790F9-6AE8-4709-8403-4F4AE7F1C6E0}"/>
              </a:ext>
            </a:extLst>
          </p:cNvPr>
          <p:cNvSpPr txBox="1"/>
          <p:nvPr/>
        </p:nvSpPr>
        <p:spPr>
          <a:xfrm>
            <a:off x="553998" y="532942"/>
            <a:ext cx="18718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50FF466-0A01-42F1-ADD3-3C8BE31F2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537" y="1398547"/>
            <a:ext cx="10945898" cy="4651036"/>
          </a:xfrm>
          <a:prstGeom prst="rect">
            <a:avLst/>
          </a:prstGeom>
          <a:ln w="19050">
            <a:solidFill>
              <a:srgbClr val="002060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3F02BC-2DD7-4FF2-BEEF-B6AACC490071}"/>
              </a:ext>
            </a:extLst>
          </p:cNvPr>
          <p:cNvSpPr txBox="1"/>
          <p:nvPr/>
        </p:nvSpPr>
        <p:spPr>
          <a:xfrm>
            <a:off x="5576935" y="809941"/>
            <a:ext cx="316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전에꺼</a:t>
            </a:r>
            <a:r>
              <a:rPr lang="ko-KR" altLang="en-US" dirty="0"/>
              <a:t> </a:t>
            </a:r>
            <a:r>
              <a:rPr lang="ko-KR" altLang="en-US" dirty="0" err="1"/>
              <a:t>복붙</a:t>
            </a:r>
            <a:r>
              <a:rPr lang="ko-KR" altLang="en-US" dirty="0"/>
              <a:t> 참고용 </a:t>
            </a:r>
          </a:p>
        </p:txBody>
      </p:sp>
    </p:spTree>
    <p:extLst>
      <p:ext uri="{BB962C8B-B14F-4D97-AF65-F5344CB8AC3E}">
        <p14:creationId xmlns:p14="http://schemas.microsoft.com/office/powerpoint/2010/main" val="3041581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oon\Downloads\시그니쳐(좌우조합형)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689" y="6382554"/>
            <a:ext cx="1208649" cy="25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" y="6333152"/>
            <a:ext cx="1418773" cy="424383"/>
          </a:xfrm>
          <a:prstGeom prst="rect">
            <a:avLst/>
          </a:prstGeom>
        </p:spPr>
      </p:pic>
      <p:sp>
        <p:nvSpPr>
          <p:cNvPr id="5" name="TextBox 15">
            <a:extLst>
              <a:ext uri="{FF2B5EF4-FFF2-40B4-BE49-F238E27FC236}">
                <a16:creationId xmlns:a16="http://schemas.microsoft.com/office/drawing/2014/main" id="{444DB3F2-3501-42FF-848B-7D52EDC485BA}"/>
              </a:ext>
            </a:extLst>
          </p:cNvPr>
          <p:cNvSpPr txBox="1"/>
          <p:nvPr/>
        </p:nvSpPr>
        <p:spPr>
          <a:xfrm>
            <a:off x="4211253" y="3044280"/>
            <a:ext cx="37694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400" dirty="0">
                <a:effectLst>
                  <a:outerShdw blurRad="50800" dist="38100" dir="18900000" algn="bl" rotWithShape="0">
                    <a:prstClr val="black">
                      <a:alpha val="35000"/>
                    </a:prst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기술</a:t>
            </a:r>
            <a:endParaRPr lang="en-US" altLang="ko-KR" sz="4400" dirty="0">
              <a:effectLst>
                <a:outerShdw blurRad="50800" dist="38100" dir="18900000" algn="bl" rotWithShape="0">
                  <a:prstClr val="black">
                    <a:alpha val="35000"/>
                  </a:prst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3850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oon\Downloads\시그니쳐(좌우조합형)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689" y="6382554"/>
            <a:ext cx="1208649" cy="25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" y="6333152"/>
            <a:ext cx="1418773" cy="42438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E3294F0-9732-4831-93CB-E681279A9D31}"/>
              </a:ext>
            </a:extLst>
          </p:cNvPr>
          <p:cNvSpPr/>
          <p:nvPr/>
        </p:nvSpPr>
        <p:spPr>
          <a:xfrm>
            <a:off x="-629976" y="532942"/>
            <a:ext cx="1183974" cy="553998"/>
          </a:xfrm>
          <a:prstGeom prst="rect">
            <a:avLst/>
          </a:prstGeom>
          <a:solidFill>
            <a:srgbClr val="292B88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079790F9-6AE8-4709-8403-4F4AE7F1C6E0}"/>
              </a:ext>
            </a:extLst>
          </p:cNvPr>
          <p:cNvSpPr txBox="1"/>
          <p:nvPr/>
        </p:nvSpPr>
        <p:spPr>
          <a:xfrm>
            <a:off x="553998" y="532942"/>
            <a:ext cx="18718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구성도</a:t>
            </a:r>
            <a:endParaRPr lang="en-US" altLang="ko-KR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6628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oon\Downloads\시그니쳐(좌우조합형)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689" y="6382554"/>
            <a:ext cx="1208649" cy="25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" y="6333152"/>
            <a:ext cx="1418773" cy="424383"/>
          </a:xfrm>
          <a:prstGeom prst="rect">
            <a:avLst/>
          </a:prstGeom>
        </p:spPr>
      </p:pic>
      <p:sp>
        <p:nvSpPr>
          <p:cNvPr id="5" name="TextBox 15">
            <a:extLst>
              <a:ext uri="{FF2B5EF4-FFF2-40B4-BE49-F238E27FC236}">
                <a16:creationId xmlns:a16="http://schemas.microsoft.com/office/drawing/2014/main" id="{444DB3F2-3501-42FF-848B-7D52EDC485BA}"/>
              </a:ext>
            </a:extLst>
          </p:cNvPr>
          <p:cNvSpPr txBox="1"/>
          <p:nvPr/>
        </p:nvSpPr>
        <p:spPr>
          <a:xfrm>
            <a:off x="4220680" y="3044280"/>
            <a:ext cx="3750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400" dirty="0">
                <a:effectLst>
                  <a:outerShdw blurRad="50800" dist="38100" dir="18900000" algn="bl" rotWithShape="0">
                    <a:prstClr val="black">
                      <a:alpha val="35000"/>
                    </a:prst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주요 기술설명</a:t>
            </a:r>
            <a:endParaRPr lang="en-US" altLang="ko-KR" sz="4400" dirty="0">
              <a:effectLst>
                <a:outerShdw blurRad="50800" dist="38100" dir="18900000" algn="bl" rotWithShape="0">
                  <a:prstClr val="black">
                    <a:alpha val="35000"/>
                  </a:prst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4456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oon\Downloads\시그니쳐(좌우조합형)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689" y="6382554"/>
            <a:ext cx="1208649" cy="25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" y="6333152"/>
            <a:ext cx="1418773" cy="42438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E3294F0-9732-4831-93CB-E681279A9D31}"/>
              </a:ext>
            </a:extLst>
          </p:cNvPr>
          <p:cNvSpPr/>
          <p:nvPr/>
        </p:nvSpPr>
        <p:spPr>
          <a:xfrm>
            <a:off x="-629976" y="532942"/>
            <a:ext cx="1183974" cy="553998"/>
          </a:xfrm>
          <a:prstGeom prst="rect">
            <a:avLst/>
          </a:prstGeom>
          <a:solidFill>
            <a:srgbClr val="292B88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079790F9-6AE8-4709-8403-4F4AE7F1C6E0}"/>
              </a:ext>
            </a:extLst>
          </p:cNvPr>
          <p:cNvSpPr txBox="1"/>
          <p:nvPr/>
        </p:nvSpPr>
        <p:spPr>
          <a:xfrm>
            <a:off x="553998" y="532942"/>
            <a:ext cx="18718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개발 환경</a:t>
            </a:r>
            <a:endParaRPr lang="en-US" altLang="ko-KR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286E989-C183-42D8-A7A6-42E7390711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782" y="1547797"/>
            <a:ext cx="958333" cy="95833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B9942BB-6E1E-4DE1-A624-0CC57507F9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054" y="3697065"/>
            <a:ext cx="469791" cy="46979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D0826DD-1B7C-4C35-875C-14B34406F6D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056" y="2340759"/>
            <a:ext cx="1094385" cy="109438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112B49C-F691-4744-B425-ED17F32C958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738" y="4976209"/>
            <a:ext cx="846496" cy="89608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D532FB4-C595-4BA0-9991-E80C46E4350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025" y="2590926"/>
            <a:ext cx="1135913" cy="120245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A77C3ED-902E-46CD-8A3A-26E3CA7633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819" y="4589347"/>
            <a:ext cx="512362" cy="54237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32BA3D7-2B6B-4812-AD16-76C2ED202E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713" y="4686608"/>
            <a:ext cx="469078" cy="46907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64E29C2-31E5-4B7D-AFEC-EF087BE8E8B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114" y="2340759"/>
            <a:ext cx="603515" cy="75823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DF5D9F9-D69B-40BB-8623-FA8309487F6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757" y="3192155"/>
            <a:ext cx="968815" cy="65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282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oon\Downloads\시그니쳐(좌우조합형)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689" y="6382554"/>
            <a:ext cx="1208649" cy="25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" y="6333152"/>
            <a:ext cx="1418773" cy="424383"/>
          </a:xfrm>
          <a:prstGeom prst="rect">
            <a:avLst/>
          </a:prstGeom>
        </p:spPr>
      </p:pic>
      <p:sp>
        <p:nvSpPr>
          <p:cNvPr id="5" name="TextBox 25"/>
          <p:cNvSpPr txBox="1"/>
          <p:nvPr/>
        </p:nvSpPr>
        <p:spPr>
          <a:xfrm>
            <a:off x="1164253" y="1788142"/>
            <a:ext cx="2352669" cy="123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500"/>
              </a:spcBef>
              <a:buFont typeface="+mj-lt"/>
              <a:buAutoNum type="romanUcPeriod"/>
            </a:pPr>
            <a:r>
              <a:rPr lang="ko-KR" altLang="en-US" sz="2000" dirty="0">
                <a:effectLst>
                  <a:outerShdw blurRad="50800" dist="38100" dir="18900000" algn="bl" rotWithShape="0">
                    <a:prstClr val="black">
                      <a:alpha val="35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개요</a:t>
            </a:r>
            <a:endParaRPr lang="en-US" altLang="ko-KR" sz="2000" dirty="0">
              <a:effectLst>
                <a:outerShdw blurRad="50800" dist="38100" dir="18900000" algn="bl" rotWithShape="0">
                  <a:prstClr val="black">
                    <a:alpha val="35000"/>
                  </a:prst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20000" lvl="1" indent="-2700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KoPub돋움체 Light" panose="00000300000000000000" pitchFamily="2" charset="-127"/>
                <a:ea typeface="나눔스퀘어 Bold" panose="020B0600000101010101"/>
              </a:rPr>
              <a:t>팀원 소개</a:t>
            </a:r>
            <a:endParaRPr lang="en-US" altLang="ko-KR" sz="1400" dirty="0">
              <a:latin typeface="KoPub돋움체 Light" panose="00000300000000000000" pitchFamily="2" charset="-127"/>
              <a:ea typeface="나눔스퀘어 Bold" panose="020B0600000101010101"/>
            </a:endParaRPr>
          </a:p>
          <a:p>
            <a:pPr marL="720000" lvl="1" indent="-2700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KoPub돋움체 Light" panose="00000300000000000000" pitchFamily="2" charset="-127"/>
                <a:ea typeface="나눔스퀘어 Bold" panose="020B0600000101010101"/>
              </a:rPr>
              <a:t>프로젝트 배경</a:t>
            </a:r>
            <a:endParaRPr lang="en-US" altLang="ko-KR" sz="1400" dirty="0">
              <a:latin typeface="KoPub돋움체 Light" panose="00000300000000000000" pitchFamily="2" charset="-127"/>
              <a:ea typeface="나눔스퀘어 Bold" panose="020B0600000101010101"/>
            </a:endParaRPr>
          </a:p>
          <a:p>
            <a:pPr marL="720000" lvl="1" indent="-2700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KoPub돋움체 Light" panose="00000300000000000000" pitchFamily="2" charset="-127"/>
                <a:ea typeface="나눔스퀘어 Bold" panose="020B0600000101010101"/>
              </a:rPr>
              <a:t>목표 및 일정</a:t>
            </a:r>
            <a:endParaRPr lang="en-US" altLang="ko-KR" sz="1400" dirty="0">
              <a:latin typeface="KoPub돋움체 Light" panose="00000300000000000000" pitchFamily="2" charset="-127"/>
              <a:ea typeface="나눔스퀘어 Bold" panose="020B0600000101010101"/>
            </a:endParaRPr>
          </a:p>
        </p:txBody>
      </p:sp>
      <p:sp>
        <p:nvSpPr>
          <p:cNvPr id="7" name="TextBox 18"/>
          <p:cNvSpPr txBox="1"/>
          <p:nvPr/>
        </p:nvSpPr>
        <p:spPr>
          <a:xfrm>
            <a:off x="3709270" y="3719888"/>
            <a:ext cx="2322346" cy="1518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500"/>
              </a:spcBef>
              <a:buFont typeface="+mj-lt"/>
              <a:buAutoNum type="romanUcPeriod" startAt="2"/>
            </a:pPr>
            <a:r>
              <a:rPr lang="ko-KR" altLang="en-US" sz="2000" dirty="0">
                <a:effectLst>
                  <a:outerShdw blurRad="50800" dist="38100" dir="18900000" algn="bl" rotWithShape="0">
                    <a:prstClr val="black">
                      <a:alpha val="35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기술</a:t>
            </a:r>
            <a:endParaRPr lang="en-US" altLang="ko-KR" sz="2000" dirty="0">
              <a:effectLst>
                <a:outerShdw blurRad="50800" dist="38100" dir="18900000" algn="bl" rotWithShape="0">
                  <a:prstClr val="black">
                    <a:alpha val="35000"/>
                  </a:prst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20000" lvl="1" indent="-2700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KoPub돋움체 Light" panose="00000300000000000000" pitchFamily="2" charset="-127"/>
                <a:ea typeface="나눔스퀘어 Bold" panose="020B0600000101010101"/>
              </a:rPr>
              <a:t>프로젝트 구성도</a:t>
            </a:r>
            <a:endParaRPr lang="en-US" altLang="ko-KR" sz="1400" dirty="0">
              <a:latin typeface="KoPub돋움체 Light" panose="00000300000000000000" pitchFamily="2" charset="-127"/>
              <a:ea typeface="나눔스퀘어 Bold" panose="020B0600000101010101"/>
            </a:endParaRPr>
          </a:p>
          <a:p>
            <a:pPr marL="720000" lvl="1" indent="-2700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KoPub돋움체 Light" panose="00000300000000000000" pitchFamily="2" charset="-127"/>
                <a:ea typeface="나눔스퀘어 Bold" panose="020B0600000101010101"/>
              </a:rPr>
              <a:t>주요 기술설명</a:t>
            </a:r>
            <a:endParaRPr lang="en-US" altLang="ko-KR" sz="1400" dirty="0">
              <a:latin typeface="KoPub돋움체 Light" panose="00000300000000000000" pitchFamily="2" charset="-127"/>
              <a:ea typeface="나눔스퀘어 Bold" panose="020B0600000101010101"/>
            </a:endParaRPr>
          </a:p>
          <a:p>
            <a:pPr marL="720000" lvl="1" indent="-2700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KoPub돋움체 Light" panose="00000300000000000000" pitchFamily="2" charset="-127"/>
                <a:ea typeface="나눔스퀘어 Bold" panose="020B0600000101010101"/>
              </a:rPr>
              <a:t>차별화 전략</a:t>
            </a:r>
            <a:endParaRPr lang="en-US" altLang="ko-KR" sz="1400" dirty="0">
              <a:latin typeface="KoPub돋움체 Light" panose="00000300000000000000" pitchFamily="2" charset="-127"/>
              <a:ea typeface="나눔스퀘어 Bold" panose="020B0600000101010101"/>
            </a:endParaRPr>
          </a:p>
          <a:p>
            <a:pPr marL="720000" lvl="1" indent="-2700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KoPub돋움체 Light" panose="00000300000000000000" pitchFamily="2" charset="-127"/>
                <a:ea typeface="나눔스퀘어 Bold" panose="020B0600000101010101"/>
              </a:rPr>
              <a:t>기대효과</a:t>
            </a:r>
            <a:endParaRPr lang="en-US" altLang="ko-KR" sz="1400" dirty="0">
              <a:latin typeface="KoPub돋움체 Light" panose="00000300000000000000" pitchFamily="2" charset="-127"/>
              <a:ea typeface="나눔스퀘어 Bold" panose="020B0600000101010101"/>
            </a:endParaRPr>
          </a:p>
        </p:txBody>
      </p:sp>
      <p:sp>
        <p:nvSpPr>
          <p:cNvPr id="8" name="TextBox 27"/>
          <p:cNvSpPr txBox="1"/>
          <p:nvPr/>
        </p:nvSpPr>
        <p:spPr>
          <a:xfrm>
            <a:off x="6105709" y="2068771"/>
            <a:ext cx="2573916" cy="959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500"/>
              </a:spcBef>
              <a:buFont typeface="+mj-lt"/>
              <a:buAutoNum type="romanUcPeriod" startAt="4"/>
            </a:pPr>
            <a:r>
              <a:rPr lang="ko-KR" altLang="en-US" sz="2000" dirty="0">
                <a:effectLst>
                  <a:outerShdw blurRad="50800" dist="38100" dir="18900000" algn="bl" rotWithShape="0">
                    <a:prstClr val="black">
                      <a:alpha val="35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결과물</a:t>
            </a:r>
            <a:endParaRPr lang="en-US" altLang="ko-KR" sz="2000" dirty="0">
              <a:effectLst>
                <a:outerShdw blurRad="50800" dist="38100" dir="18900000" algn="bl" rotWithShape="0">
                  <a:prstClr val="black">
                    <a:alpha val="35000"/>
                  </a:prst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20000" lvl="1" indent="-2700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KoPub돋움체 Light" panose="00000300000000000000" pitchFamily="2" charset="-127"/>
                <a:ea typeface="나눔스퀘어 Bold" panose="020B0600000101010101"/>
              </a:rPr>
              <a:t>시연 영상</a:t>
            </a:r>
            <a:endParaRPr lang="en-US" altLang="ko-KR" sz="1400" dirty="0">
              <a:latin typeface="KoPub돋움체 Light" panose="00000300000000000000" pitchFamily="2" charset="-127"/>
              <a:ea typeface="나눔스퀘어 Bold" panose="020B0600000101010101"/>
            </a:endParaRPr>
          </a:p>
          <a:p>
            <a:pPr marL="720000" lvl="1" indent="-2700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KoPub돋움체 Light" panose="00000300000000000000" pitchFamily="2" charset="-127"/>
                <a:ea typeface="나눔스퀘어 Bold" panose="020B0600000101010101"/>
              </a:rPr>
              <a:t>시행 착오</a:t>
            </a:r>
            <a:endParaRPr lang="en-US" altLang="ko-KR" sz="1400" dirty="0">
              <a:latin typeface="KoPub돋움체 Light" panose="00000300000000000000" pitchFamily="2" charset="-127"/>
              <a:ea typeface="나눔스퀘어 Bold" panose="020B0600000101010101"/>
            </a:endParaRPr>
          </a:p>
        </p:txBody>
      </p:sp>
      <p:sp>
        <p:nvSpPr>
          <p:cNvPr id="9" name="TextBox 28"/>
          <p:cNvSpPr txBox="1"/>
          <p:nvPr/>
        </p:nvSpPr>
        <p:spPr>
          <a:xfrm>
            <a:off x="9188331" y="3723283"/>
            <a:ext cx="1492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romanUcPeriod" startAt="5"/>
            </a:pPr>
            <a:r>
              <a:rPr lang="en-US" altLang="ko-KR" sz="2000" dirty="0">
                <a:effectLst>
                  <a:outerShdw blurRad="50800" dist="38100" dir="18900000" algn="bl" rotWithShape="0">
                    <a:prstClr val="black">
                      <a:alpha val="35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 &amp; A</a:t>
            </a:r>
          </a:p>
        </p:txBody>
      </p:sp>
      <p:sp>
        <p:nvSpPr>
          <p:cNvPr id="10" name="TextBox 13"/>
          <p:cNvSpPr txBox="1"/>
          <p:nvPr/>
        </p:nvSpPr>
        <p:spPr>
          <a:xfrm>
            <a:off x="553998" y="532942"/>
            <a:ext cx="13079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목차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-629976" y="532942"/>
            <a:ext cx="1183974" cy="553998"/>
          </a:xfrm>
          <a:prstGeom prst="rect">
            <a:avLst/>
          </a:prstGeom>
          <a:solidFill>
            <a:srgbClr val="292B88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57CE07D-7662-41B4-A594-38C71E6D5332}"/>
              </a:ext>
            </a:extLst>
          </p:cNvPr>
          <p:cNvSpPr/>
          <p:nvPr/>
        </p:nvSpPr>
        <p:spPr>
          <a:xfrm>
            <a:off x="1081454" y="3344090"/>
            <a:ext cx="10111600" cy="52838"/>
          </a:xfrm>
          <a:prstGeom prst="roundRect">
            <a:avLst/>
          </a:prstGeom>
          <a:solidFill>
            <a:srgbClr val="292B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7F344F5-34AC-415F-923B-070E3D8E0D59}"/>
              </a:ext>
            </a:extLst>
          </p:cNvPr>
          <p:cNvSpPr/>
          <p:nvPr/>
        </p:nvSpPr>
        <p:spPr>
          <a:xfrm>
            <a:off x="2259725" y="3289745"/>
            <a:ext cx="160775" cy="1607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292B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E19B205-438C-4E57-A7C6-22E3F24021CA}"/>
              </a:ext>
            </a:extLst>
          </p:cNvPr>
          <p:cNvSpPr/>
          <p:nvPr/>
        </p:nvSpPr>
        <p:spPr>
          <a:xfrm>
            <a:off x="4785597" y="3290455"/>
            <a:ext cx="160775" cy="1607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292B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C719DED-18CA-4EC2-8FE1-6B662265FC23}"/>
              </a:ext>
            </a:extLst>
          </p:cNvPr>
          <p:cNvSpPr/>
          <p:nvPr/>
        </p:nvSpPr>
        <p:spPr>
          <a:xfrm>
            <a:off x="9851887" y="3286569"/>
            <a:ext cx="160775" cy="1607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292B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76F0291-6F96-4B2E-9BE2-C3179F4CD565}"/>
              </a:ext>
            </a:extLst>
          </p:cNvPr>
          <p:cNvSpPr/>
          <p:nvPr/>
        </p:nvSpPr>
        <p:spPr>
          <a:xfrm>
            <a:off x="7318612" y="3289745"/>
            <a:ext cx="160775" cy="1607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292B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34AA232-139A-4136-A9D1-5C555D8D6CAF}"/>
              </a:ext>
            </a:extLst>
          </p:cNvPr>
          <p:cNvSpPr/>
          <p:nvPr/>
        </p:nvSpPr>
        <p:spPr>
          <a:xfrm>
            <a:off x="-1424534" y="2749944"/>
            <a:ext cx="1183974" cy="553998"/>
          </a:xfrm>
          <a:prstGeom prst="rect">
            <a:avLst/>
          </a:prstGeom>
          <a:solidFill>
            <a:srgbClr val="292B88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96F24E-41E2-4BB5-B0D8-2C32D11AB6EC}"/>
              </a:ext>
            </a:extLst>
          </p:cNvPr>
          <p:cNvSpPr/>
          <p:nvPr/>
        </p:nvSpPr>
        <p:spPr>
          <a:xfrm rot="5400000">
            <a:off x="-784031" y="2206473"/>
            <a:ext cx="532943" cy="553998"/>
          </a:xfrm>
          <a:prstGeom prst="rect">
            <a:avLst/>
          </a:prstGeom>
          <a:solidFill>
            <a:srgbClr val="292B88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567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oon\Downloads\시그니쳐(좌우조합형)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689" y="6382554"/>
            <a:ext cx="1208649" cy="25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" y="6333152"/>
            <a:ext cx="1418773" cy="42438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E3294F0-9732-4831-93CB-E681279A9D31}"/>
              </a:ext>
            </a:extLst>
          </p:cNvPr>
          <p:cNvSpPr/>
          <p:nvPr/>
        </p:nvSpPr>
        <p:spPr>
          <a:xfrm>
            <a:off x="-629976" y="532942"/>
            <a:ext cx="1183974" cy="553998"/>
          </a:xfrm>
          <a:prstGeom prst="rect">
            <a:avLst/>
          </a:prstGeom>
          <a:solidFill>
            <a:srgbClr val="292B88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079790F9-6AE8-4709-8403-4F4AE7F1C6E0}"/>
              </a:ext>
            </a:extLst>
          </p:cNvPr>
          <p:cNvSpPr txBox="1"/>
          <p:nvPr/>
        </p:nvSpPr>
        <p:spPr>
          <a:xfrm>
            <a:off x="553998" y="532942"/>
            <a:ext cx="18718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기술 설명</a:t>
            </a:r>
            <a:endParaRPr lang="en-US" altLang="ko-KR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F7CB636-EB73-43DE-AC5C-2B73DF77BC5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911" y="2589512"/>
            <a:ext cx="1046923" cy="131531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5395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oon\Downloads\시그니쳐(좌우조합형)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689" y="6382554"/>
            <a:ext cx="1208649" cy="25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" y="6333152"/>
            <a:ext cx="1418773" cy="42438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E3294F0-9732-4831-93CB-E681279A9D31}"/>
              </a:ext>
            </a:extLst>
          </p:cNvPr>
          <p:cNvSpPr/>
          <p:nvPr/>
        </p:nvSpPr>
        <p:spPr>
          <a:xfrm>
            <a:off x="-629976" y="532942"/>
            <a:ext cx="1183974" cy="553998"/>
          </a:xfrm>
          <a:prstGeom prst="rect">
            <a:avLst/>
          </a:prstGeom>
          <a:solidFill>
            <a:srgbClr val="292B88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079790F9-6AE8-4709-8403-4F4AE7F1C6E0}"/>
              </a:ext>
            </a:extLst>
          </p:cNvPr>
          <p:cNvSpPr txBox="1"/>
          <p:nvPr/>
        </p:nvSpPr>
        <p:spPr>
          <a:xfrm>
            <a:off x="553998" y="532942"/>
            <a:ext cx="18718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기술 설명</a:t>
            </a:r>
            <a:endParaRPr lang="en-US" altLang="ko-KR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7204CA-8082-40BE-9507-55C222349E1E}"/>
              </a:ext>
            </a:extLst>
          </p:cNvPr>
          <p:cNvSpPr txBox="1"/>
          <p:nvPr/>
        </p:nvSpPr>
        <p:spPr>
          <a:xfrm>
            <a:off x="1661729" y="41832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MES 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서버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A35168-E492-49E8-9DFC-C055890817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647" y="2572710"/>
            <a:ext cx="1418773" cy="141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823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oon\Downloads\시그니쳐(좌우조합형)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689" y="6382554"/>
            <a:ext cx="1208649" cy="25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" y="6333152"/>
            <a:ext cx="1418773" cy="42438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E3294F0-9732-4831-93CB-E681279A9D31}"/>
              </a:ext>
            </a:extLst>
          </p:cNvPr>
          <p:cNvSpPr/>
          <p:nvPr/>
        </p:nvSpPr>
        <p:spPr>
          <a:xfrm>
            <a:off x="-629976" y="532942"/>
            <a:ext cx="1183974" cy="553998"/>
          </a:xfrm>
          <a:prstGeom prst="rect">
            <a:avLst/>
          </a:prstGeom>
          <a:solidFill>
            <a:srgbClr val="292B88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079790F9-6AE8-4709-8403-4F4AE7F1C6E0}"/>
              </a:ext>
            </a:extLst>
          </p:cNvPr>
          <p:cNvSpPr txBox="1"/>
          <p:nvPr/>
        </p:nvSpPr>
        <p:spPr>
          <a:xfrm>
            <a:off x="553998" y="532942"/>
            <a:ext cx="18718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기술 설명</a:t>
            </a:r>
            <a:endParaRPr lang="en-US" altLang="ko-KR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145CDE-BCAC-4CFB-AB24-D58BA46C8E66}"/>
              </a:ext>
            </a:extLst>
          </p:cNvPr>
          <p:cNvSpPr txBox="1"/>
          <p:nvPr/>
        </p:nvSpPr>
        <p:spPr>
          <a:xfrm>
            <a:off x="1661729" y="418323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클라이언트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835C3D-A275-4896-A2AB-95BC830E23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121" y="2656661"/>
            <a:ext cx="1392414" cy="139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063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oon\Downloads\시그니쳐(좌우조합형)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689" y="6382554"/>
            <a:ext cx="1208649" cy="25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" y="6333152"/>
            <a:ext cx="1418773" cy="424383"/>
          </a:xfrm>
          <a:prstGeom prst="rect">
            <a:avLst/>
          </a:prstGeom>
        </p:spPr>
      </p:pic>
      <p:sp>
        <p:nvSpPr>
          <p:cNvPr id="5" name="TextBox 15">
            <a:extLst>
              <a:ext uri="{FF2B5EF4-FFF2-40B4-BE49-F238E27FC236}">
                <a16:creationId xmlns:a16="http://schemas.microsoft.com/office/drawing/2014/main" id="{444DB3F2-3501-42FF-848B-7D52EDC485BA}"/>
              </a:ext>
            </a:extLst>
          </p:cNvPr>
          <p:cNvSpPr txBox="1"/>
          <p:nvPr/>
        </p:nvSpPr>
        <p:spPr>
          <a:xfrm>
            <a:off x="4490729" y="3044280"/>
            <a:ext cx="32105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400" dirty="0">
                <a:effectLst>
                  <a:outerShdw blurRad="50800" dist="38100" dir="18900000" algn="bl" rotWithShape="0">
                    <a:prstClr val="black">
                      <a:alpha val="35000"/>
                    </a:prst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차별화 전략</a:t>
            </a:r>
            <a:endParaRPr lang="en-US" altLang="ko-KR" sz="4400" dirty="0">
              <a:effectLst>
                <a:outerShdw blurRad="50800" dist="38100" dir="18900000" algn="bl" rotWithShape="0">
                  <a:prstClr val="black">
                    <a:alpha val="35000"/>
                  </a:prst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0025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oon\Downloads\시그니쳐(좌우조합형)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689" y="6382554"/>
            <a:ext cx="1208649" cy="25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" y="6333152"/>
            <a:ext cx="1418773" cy="42438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E3294F0-9732-4831-93CB-E681279A9D31}"/>
              </a:ext>
            </a:extLst>
          </p:cNvPr>
          <p:cNvSpPr/>
          <p:nvPr/>
        </p:nvSpPr>
        <p:spPr>
          <a:xfrm>
            <a:off x="-629976" y="532942"/>
            <a:ext cx="1183974" cy="553998"/>
          </a:xfrm>
          <a:prstGeom prst="rect">
            <a:avLst/>
          </a:prstGeom>
          <a:solidFill>
            <a:srgbClr val="292B88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079790F9-6AE8-4709-8403-4F4AE7F1C6E0}"/>
              </a:ext>
            </a:extLst>
          </p:cNvPr>
          <p:cNvSpPr txBox="1"/>
          <p:nvPr/>
        </p:nvSpPr>
        <p:spPr>
          <a:xfrm>
            <a:off x="553998" y="532942"/>
            <a:ext cx="20221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차별화 전략</a:t>
            </a:r>
            <a:endParaRPr lang="en-US" altLang="ko-KR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549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oon\Downloads\시그니쳐(좌우조합형)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689" y="6382554"/>
            <a:ext cx="1208649" cy="25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" y="6333152"/>
            <a:ext cx="1418773" cy="424383"/>
          </a:xfrm>
          <a:prstGeom prst="rect">
            <a:avLst/>
          </a:prstGeom>
        </p:spPr>
      </p:pic>
      <p:sp>
        <p:nvSpPr>
          <p:cNvPr id="5" name="TextBox 15">
            <a:extLst>
              <a:ext uri="{FF2B5EF4-FFF2-40B4-BE49-F238E27FC236}">
                <a16:creationId xmlns:a16="http://schemas.microsoft.com/office/drawing/2014/main" id="{444DB3F2-3501-42FF-848B-7D52EDC485BA}"/>
              </a:ext>
            </a:extLst>
          </p:cNvPr>
          <p:cNvSpPr txBox="1"/>
          <p:nvPr/>
        </p:nvSpPr>
        <p:spPr>
          <a:xfrm>
            <a:off x="4784423" y="3044280"/>
            <a:ext cx="2623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400" dirty="0">
                <a:effectLst>
                  <a:outerShdw blurRad="50800" dist="38100" dir="18900000" algn="bl" rotWithShape="0">
                    <a:prstClr val="black">
                      <a:alpha val="35000"/>
                    </a:prst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기대 효과</a:t>
            </a:r>
            <a:endParaRPr lang="en-US" altLang="ko-KR" sz="4400" dirty="0">
              <a:effectLst>
                <a:outerShdw blurRad="50800" dist="38100" dir="18900000" algn="bl" rotWithShape="0">
                  <a:prstClr val="black">
                    <a:alpha val="35000"/>
                  </a:prst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5844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oon\Downloads\시그니쳐(좌우조합형)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689" y="6382554"/>
            <a:ext cx="1208649" cy="25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" y="6333152"/>
            <a:ext cx="1418773" cy="42438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E3294F0-9732-4831-93CB-E681279A9D31}"/>
              </a:ext>
            </a:extLst>
          </p:cNvPr>
          <p:cNvSpPr/>
          <p:nvPr/>
        </p:nvSpPr>
        <p:spPr>
          <a:xfrm>
            <a:off x="-629976" y="532942"/>
            <a:ext cx="1183974" cy="553998"/>
          </a:xfrm>
          <a:prstGeom prst="rect">
            <a:avLst/>
          </a:prstGeom>
          <a:solidFill>
            <a:srgbClr val="292B88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079790F9-6AE8-4709-8403-4F4AE7F1C6E0}"/>
              </a:ext>
            </a:extLst>
          </p:cNvPr>
          <p:cNvSpPr txBox="1"/>
          <p:nvPr/>
        </p:nvSpPr>
        <p:spPr>
          <a:xfrm>
            <a:off x="553998" y="532942"/>
            <a:ext cx="20221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기대 효과</a:t>
            </a:r>
            <a:endParaRPr lang="en-US" altLang="ko-KR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63974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oon\Downloads\시그니쳐(좌우조합형)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689" y="6382554"/>
            <a:ext cx="1208649" cy="25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" y="6333152"/>
            <a:ext cx="1418773" cy="424383"/>
          </a:xfrm>
          <a:prstGeom prst="rect">
            <a:avLst/>
          </a:prstGeom>
        </p:spPr>
      </p:pic>
      <p:sp>
        <p:nvSpPr>
          <p:cNvPr id="5" name="TextBox 15">
            <a:extLst>
              <a:ext uri="{FF2B5EF4-FFF2-40B4-BE49-F238E27FC236}">
                <a16:creationId xmlns:a16="http://schemas.microsoft.com/office/drawing/2014/main" id="{444DB3F2-3501-42FF-848B-7D52EDC485BA}"/>
              </a:ext>
            </a:extLst>
          </p:cNvPr>
          <p:cNvSpPr txBox="1"/>
          <p:nvPr/>
        </p:nvSpPr>
        <p:spPr>
          <a:xfrm>
            <a:off x="3939125" y="3044280"/>
            <a:ext cx="43137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400" dirty="0">
                <a:effectLst>
                  <a:outerShdw blurRad="50800" dist="38100" dir="18900000" algn="bl" rotWithShape="0">
                    <a:prstClr val="black">
                      <a:alpha val="35000"/>
                    </a:prst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결과물</a:t>
            </a:r>
            <a:endParaRPr lang="en-US" altLang="ko-KR" sz="4400" dirty="0">
              <a:effectLst>
                <a:outerShdw blurRad="50800" dist="38100" dir="18900000" algn="bl" rotWithShape="0">
                  <a:prstClr val="black">
                    <a:alpha val="35000"/>
                  </a:prst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30606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oon\Downloads\시그니쳐(좌우조합형)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689" y="6382554"/>
            <a:ext cx="1208649" cy="25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" y="6333152"/>
            <a:ext cx="1418773" cy="42438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E3294F0-9732-4831-93CB-E681279A9D31}"/>
              </a:ext>
            </a:extLst>
          </p:cNvPr>
          <p:cNvSpPr/>
          <p:nvPr/>
        </p:nvSpPr>
        <p:spPr>
          <a:xfrm>
            <a:off x="-629976" y="532942"/>
            <a:ext cx="1183974" cy="553998"/>
          </a:xfrm>
          <a:prstGeom prst="rect">
            <a:avLst/>
          </a:prstGeom>
          <a:solidFill>
            <a:srgbClr val="292B88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079790F9-6AE8-4709-8403-4F4AE7F1C6E0}"/>
              </a:ext>
            </a:extLst>
          </p:cNvPr>
          <p:cNvSpPr txBox="1"/>
          <p:nvPr/>
        </p:nvSpPr>
        <p:spPr>
          <a:xfrm>
            <a:off x="553998" y="532942"/>
            <a:ext cx="20221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시연 영상</a:t>
            </a:r>
            <a:endParaRPr lang="en-US" altLang="ko-KR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39784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oon\Downloads\시그니쳐(좌우조합형)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689" y="6382554"/>
            <a:ext cx="1208649" cy="25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" y="6333152"/>
            <a:ext cx="1418773" cy="4243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2DE45EC-0ACE-401A-84E9-06077383C600}"/>
              </a:ext>
            </a:extLst>
          </p:cNvPr>
          <p:cNvSpPr txBox="1"/>
          <p:nvPr/>
        </p:nvSpPr>
        <p:spPr>
          <a:xfrm>
            <a:off x="4352192" y="2743255"/>
            <a:ext cx="4862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영상 들어갈 자리 </a:t>
            </a:r>
          </a:p>
        </p:txBody>
      </p:sp>
    </p:spTree>
    <p:extLst>
      <p:ext uri="{BB962C8B-B14F-4D97-AF65-F5344CB8AC3E}">
        <p14:creationId xmlns:p14="http://schemas.microsoft.com/office/powerpoint/2010/main" val="2214335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oon\Downloads\시그니쳐(좌우조합형)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689" y="6382554"/>
            <a:ext cx="1208649" cy="25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" y="6333152"/>
            <a:ext cx="1418773" cy="424383"/>
          </a:xfrm>
          <a:prstGeom prst="rect">
            <a:avLst/>
          </a:prstGeom>
        </p:spPr>
      </p:pic>
      <p:sp>
        <p:nvSpPr>
          <p:cNvPr id="9" name="TextBox 15"/>
          <p:cNvSpPr txBox="1"/>
          <p:nvPr/>
        </p:nvSpPr>
        <p:spPr>
          <a:xfrm>
            <a:off x="4225548" y="3044280"/>
            <a:ext cx="37409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400" dirty="0">
                <a:effectLst>
                  <a:outerShdw blurRad="50800" dist="38100" dir="18900000" algn="bl" rotWithShape="0">
                    <a:prstClr val="black">
                      <a:alpha val="35000"/>
                    </a:prst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개요</a:t>
            </a:r>
            <a:endParaRPr lang="en-US" altLang="ko-KR" sz="4400" dirty="0">
              <a:effectLst>
                <a:outerShdw blurRad="50800" dist="38100" dir="18900000" algn="bl" rotWithShape="0">
                  <a:prstClr val="black">
                    <a:alpha val="35000"/>
                  </a:prst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62066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oon\Downloads\시그니쳐(좌우조합형)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689" y="6382554"/>
            <a:ext cx="1208649" cy="25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" y="6333152"/>
            <a:ext cx="1418773" cy="424383"/>
          </a:xfrm>
          <a:prstGeom prst="rect">
            <a:avLst/>
          </a:prstGeom>
        </p:spPr>
      </p:pic>
      <p:sp>
        <p:nvSpPr>
          <p:cNvPr id="5" name="TextBox 15">
            <a:extLst>
              <a:ext uri="{FF2B5EF4-FFF2-40B4-BE49-F238E27FC236}">
                <a16:creationId xmlns:a16="http://schemas.microsoft.com/office/drawing/2014/main" id="{444DB3F2-3501-42FF-848B-7D52EDC485BA}"/>
              </a:ext>
            </a:extLst>
          </p:cNvPr>
          <p:cNvSpPr txBox="1"/>
          <p:nvPr/>
        </p:nvSpPr>
        <p:spPr>
          <a:xfrm>
            <a:off x="4784423" y="3044280"/>
            <a:ext cx="2623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400" dirty="0">
                <a:effectLst>
                  <a:outerShdw blurRad="50800" dist="38100" dir="18900000" algn="bl" rotWithShape="0">
                    <a:prstClr val="black">
                      <a:alpha val="35000"/>
                    </a:prst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시행 착오</a:t>
            </a:r>
            <a:endParaRPr lang="en-US" altLang="ko-KR" sz="4400" dirty="0">
              <a:effectLst>
                <a:outerShdw blurRad="50800" dist="38100" dir="18900000" algn="bl" rotWithShape="0">
                  <a:prstClr val="black">
                    <a:alpha val="35000"/>
                  </a:prst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77868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oon\Downloads\시그니쳐(좌우조합형)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689" y="6382554"/>
            <a:ext cx="1208649" cy="25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" y="6333152"/>
            <a:ext cx="1418773" cy="42438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E3294F0-9732-4831-93CB-E681279A9D31}"/>
              </a:ext>
            </a:extLst>
          </p:cNvPr>
          <p:cNvSpPr/>
          <p:nvPr/>
        </p:nvSpPr>
        <p:spPr>
          <a:xfrm>
            <a:off x="-629976" y="532942"/>
            <a:ext cx="1183974" cy="553998"/>
          </a:xfrm>
          <a:prstGeom prst="rect">
            <a:avLst/>
          </a:prstGeom>
          <a:solidFill>
            <a:srgbClr val="292B88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079790F9-6AE8-4709-8403-4F4AE7F1C6E0}"/>
              </a:ext>
            </a:extLst>
          </p:cNvPr>
          <p:cNvSpPr txBox="1"/>
          <p:nvPr/>
        </p:nvSpPr>
        <p:spPr>
          <a:xfrm>
            <a:off x="553998" y="532942"/>
            <a:ext cx="20221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시행 착오</a:t>
            </a:r>
            <a:endParaRPr lang="en-US" altLang="ko-KR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82592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oon\Downloads\시그니쳐(좌우조합형)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689" y="6382554"/>
            <a:ext cx="1208649" cy="25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" y="6333152"/>
            <a:ext cx="1418773" cy="424383"/>
          </a:xfrm>
          <a:prstGeom prst="rect">
            <a:avLst/>
          </a:prstGeom>
        </p:spPr>
      </p:pic>
      <p:sp>
        <p:nvSpPr>
          <p:cNvPr id="5" name="TextBox 15">
            <a:extLst>
              <a:ext uri="{FF2B5EF4-FFF2-40B4-BE49-F238E27FC236}">
                <a16:creationId xmlns:a16="http://schemas.microsoft.com/office/drawing/2014/main" id="{444DB3F2-3501-42FF-848B-7D52EDC485BA}"/>
              </a:ext>
            </a:extLst>
          </p:cNvPr>
          <p:cNvSpPr txBox="1"/>
          <p:nvPr/>
        </p:nvSpPr>
        <p:spPr>
          <a:xfrm>
            <a:off x="5172356" y="3044280"/>
            <a:ext cx="18472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dirty="0">
                <a:effectLst>
                  <a:outerShdw blurRad="50800" dist="38100" dir="18900000" algn="bl" rotWithShape="0">
                    <a:prstClr val="black">
                      <a:alpha val="35000"/>
                    </a:prst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Q &amp; 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4ADD1E-36EF-440E-9A2E-F9E1A8417A09}"/>
              </a:ext>
            </a:extLst>
          </p:cNvPr>
          <p:cNvSpPr txBox="1"/>
          <p:nvPr/>
        </p:nvSpPr>
        <p:spPr>
          <a:xfrm>
            <a:off x="8274867" y="949104"/>
            <a:ext cx="1919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 err="1"/>
              <a:t>QRcode</a:t>
            </a:r>
            <a:r>
              <a:rPr lang="en-US" altLang="ko-KR" dirty="0"/>
              <a:t> </a:t>
            </a:r>
            <a:r>
              <a:rPr lang="ko-KR" altLang="en-US" dirty="0"/>
              <a:t>삽입 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1BD2C1-93F8-45D6-83CE-9D0E90C34906}"/>
              </a:ext>
            </a:extLst>
          </p:cNvPr>
          <p:cNvSpPr txBox="1"/>
          <p:nvPr/>
        </p:nvSpPr>
        <p:spPr>
          <a:xfrm>
            <a:off x="1084907" y="949105"/>
            <a:ext cx="1919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 err="1"/>
              <a:t>QRcode</a:t>
            </a:r>
            <a:r>
              <a:rPr lang="en-US" altLang="ko-KR" dirty="0"/>
              <a:t> </a:t>
            </a:r>
            <a:r>
              <a:rPr lang="ko-KR" altLang="en-US" dirty="0"/>
              <a:t>삽입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172937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oon\Downloads\시그니쳐(좌우조합형)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689" y="6382554"/>
            <a:ext cx="1208649" cy="25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" y="6333152"/>
            <a:ext cx="1418773" cy="424383"/>
          </a:xfrm>
          <a:prstGeom prst="rect">
            <a:avLst/>
          </a:prstGeom>
        </p:spPr>
      </p:pic>
      <p:sp>
        <p:nvSpPr>
          <p:cNvPr id="5" name="TextBox 15">
            <a:extLst>
              <a:ext uri="{FF2B5EF4-FFF2-40B4-BE49-F238E27FC236}">
                <a16:creationId xmlns:a16="http://schemas.microsoft.com/office/drawing/2014/main" id="{444DB3F2-3501-42FF-848B-7D52EDC485BA}"/>
              </a:ext>
            </a:extLst>
          </p:cNvPr>
          <p:cNvSpPr txBox="1"/>
          <p:nvPr/>
        </p:nvSpPr>
        <p:spPr>
          <a:xfrm>
            <a:off x="4587464" y="3044280"/>
            <a:ext cx="30170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400" dirty="0">
                <a:effectLst>
                  <a:outerShdw blurRad="50800" dist="38100" dir="18900000" algn="bl" rotWithShape="0">
                    <a:prstClr val="black">
                      <a:alpha val="35000"/>
                    </a:prst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감사합니다</a:t>
            </a:r>
            <a:r>
              <a:rPr lang="en-US" altLang="ko-KR" sz="4400" dirty="0">
                <a:effectLst>
                  <a:outerShdw blurRad="50800" dist="38100" dir="18900000" algn="bl" rotWithShape="0">
                    <a:prstClr val="black">
                      <a:alpha val="35000"/>
                    </a:prst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4531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oon\Downloads\시그니쳐(좌우조합형)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689" y="6382554"/>
            <a:ext cx="1208649" cy="25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" y="6333152"/>
            <a:ext cx="1418773" cy="424383"/>
          </a:xfrm>
          <a:prstGeom prst="rect">
            <a:avLst/>
          </a:prstGeom>
        </p:spPr>
      </p:pic>
      <p:sp>
        <p:nvSpPr>
          <p:cNvPr id="5" name="TextBox 13"/>
          <p:cNvSpPr txBox="1"/>
          <p:nvPr/>
        </p:nvSpPr>
        <p:spPr>
          <a:xfrm>
            <a:off x="553998" y="532942"/>
            <a:ext cx="18718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팀원 소개</a:t>
            </a:r>
          </a:p>
        </p:txBody>
      </p:sp>
      <p:sp>
        <p:nvSpPr>
          <p:cNvPr id="2" name="타원 1"/>
          <p:cNvSpPr/>
          <p:nvPr/>
        </p:nvSpPr>
        <p:spPr>
          <a:xfrm>
            <a:off x="1065621" y="1849755"/>
            <a:ext cx="1605915" cy="1996440"/>
          </a:xfrm>
          <a:prstGeom prst="ellipse">
            <a:avLst/>
          </a:prstGeom>
          <a:solidFill>
            <a:schemeClr val="bg1"/>
          </a:solidFill>
          <a:ln>
            <a:solidFill>
              <a:srgbClr val="292B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5120A66-1FDE-4898-A6E3-D6DB48BD2785}"/>
              </a:ext>
            </a:extLst>
          </p:cNvPr>
          <p:cNvSpPr/>
          <p:nvPr/>
        </p:nvSpPr>
        <p:spPr>
          <a:xfrm>
            <a:off x="-629976" y="532942"/>
            <a:ext cx="1183974" cy="553998"/>
          </a:xfrm>
          <a:prstGeom prst="rect">
            <a:avLst/>
          </a:prstGeom>
          <a:solidFill>
            <a:srgbClr val="292B88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08744D7-6244-4752-AF69-FFBBD0BEFA01}"/>
              </a:ext>
            </a:extLst>
          </p:cNvPr>
          <p:cNvSpPr/>
          <p:nvPr/>
        </p:nvSpPr>
        <p:spPr>
          <a:xfrm>
            <a:off x="3922003" y="1849755"/>
            <a:ext cx="1605915" cy="1996440"/>
          </a:xfrm>
          <a:prstGeom prst="ellipse">
            <a:avLst/>
          </a:prstGeom>
          <a:solidFill>
            <a:schemeClr val="bg1"/>
          </a:solidFill>
          <a:ln>
            <a:solidFill>
              <a:srgbClr val="292B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98B606F-9EBB-4C2D-B4F7-F8F1D1ABC4D8}"/>
              </a:ext>
            </a:extLst>
          </p:cNvPr>
          <p:cNvSpPr/>
          <p:nvPr/>
        </p:nvSpPr>
        <p:spPr>
          <a:xfrm>
            <a:off x="6778385" y="1849755"/>
            <a:ext cx="1605915" cy="1996440"/>
          </a:xfrm>
          <a:prstGeom prst="ellipse">
            <a:avLst/>
          </a:prstGeom>
          <a:solidFill>
            <a:schemeClr val="bg1"/>
          </a:solidFill>
          <a:ln>
            <a:solidFill>
              <a:srgbClr val="292B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F945CAC-6DBB-46E0-8F64-51670A20CEF0}"/>
              </a:ext>
            </a:extLst>
          </p:cNvPr>
          <p:cNvSpPr/>
          <p:nvPr/>
        </p:nvSpPr>
        <p:spPr>
          <a:xfrm>
            <a:off x="9634766" y="1849755"/>
            <a:ext cx="1605915" cy="1996440"/>
          </a:xfrm>
          <a:prstGeom prst="ellipse">
            <a:avLst/>
          </a:prstGeom>
          <a:solidFill>
            <a:schemeClr val="bg1"/>
          </a:solidFill>
          <a:ln>
            <a:solidFill>
              <a:srgbClr val="292B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984D1B-71A7-4415-942C-D71E40724E13}"/>
              </a:ext>
            </a:extLst>
          </p:cNvPr>
          <p:cNvSpPr txBox="1"/>
          <p:nvPr/>
        </p:nvSpPr>
        <p:spPr>
          <a:xfrm>
            <a:off x="610259" y="4008393"/>
            <a:ext cx="2516637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latin typeface="나눔스퀘어 Bold"/>
                <a:ea typeface="나눔스퀘어라운드 ExtraBold" panose="020B0600000101010101" pitchFamily="50" charset="-127"/>
              </a:rPr>
              <a:t>민 준 규 </a:t>
            </a:r>
            <a:endParaRPr lang="en-US" altLang="ko-KR" sz="1600" b="1" dirty="0">
              <a:latin typeface="나눔스퀘어 Bold"/>
              <a:ea typeface="나눔스퀘어라운드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2B373F-428C-444A-A93C-35C99F5E794C}"/>
              </a:ext>
            </a:extLst>
          </p:cNvPr>
          <p:cNvSpPr txBox="1"/>
          <p:nvPr/>
        </p:nvSpPr>
        <p:spPr>
          <a:xfrm>
            <a:off x="6324517" y="4008393"/>
            <a:ext cx="2516637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latin typeface="나눔스퀘어 Bold"/>
                <a:ea typeface="나눔스퀘어라운드 ExtraBold" panose="020B0600000101010101" pitchFamily="50" charset="-127"/>
              </a:rPr>
              <a:t>김 준 우  </a:t>
            </a:r>
            <a:endParaRPr lang="en-US" altLang="ko-KR" sz="1600" b="1" dirty="0">
              <a:latin typeface="나눔스퀘어 Bold"/>
              <a:ea typeface="나눔스퀘어라운드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F48E7A-BDDB-4782-8E4C-417038D5CB9D}"/>
              </a:ext>
            </a:extLst>
          </p:cNvPr>
          <p:cNvSpPr txBox="1"/>
          <p:nvPr/>
        </p:nvSpPr>
        <p:spPr>
          <a:xfrm>
            <a:off x="3467388" y="4008393"/>
            <a:ext cx="2516637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latin typeface="나눔스퀘어 Bold"/>
                <a:ea typeface="나눔스퀘어라운드 ExtraBold" panose="020B0600000101010101" pitchFamily="50" charset="-127"/>
              </a:rPr>
              <a:t>곽 연 호  </a:t>
            </a:r>
            <a:endParaRPr lang="en-US" altLang="ko-KR" sz="1600" b="1" dirty="0">
              <a:latin typeface="나눔스퀘어 Bold"/>
              <a:ea typeface="나눔스퀘어라운드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B5D13B-A94A-4EDF-A647-AE6EBB14F04B}"/>
              </a:ext>
            </a:extLst>
          </p:cNvPr>
          <p:cNvSpPr txBox="1"/>
          <p:nvPr/>
        </p:nvSpPr>
        <p:spPr>
          <a:xfrm>
            <a:off x="9172120" y="4008393"/>
            <a:ext cx="2516637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latin typeface="나눔스퀘어 Bold"/>
                <a:ea typeface="나눔스퀘어라운드 ExtraBold" panose="020B0600000101010101" pitchFamily="50" charset="-127"/>
              </a:rPr>
              <a:t>이 동 진  </a:t>
            </a:r>
            <a:endParaRPr lang="en-US" altLang="ko-KR" sz="1600" b="1" dirty="0">
              <a:latin typeface="나눔스퀘어 Bold"/>
              <a:ea typeface="나눔스퀘어라운드 Extra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1635BA3-85DF-478D-BFB7-EC03E2AADD17}"/>
              </a:ext>
            </a:extLst>
          </p:cNvPr>
          <p:cNvSpPr txBox="1"/>
          <p:nvPr/>
        </p:nvSpPr>
        <p:spPr>
          <a:xfrm>
            <a:off x="688048" y="4561686"/>
            <a:ext cx="235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기기기기기기기기기기기기기기기기기니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7806C2-9DAC-4982-8E9B-A3A66A386879}"/>
              </a:ext>
            </a:extLst>
          </p:cNvPr>
          <p:cNvSpPr txBox="1"/>
          <p:nvPr/>
        </p:nvSpPr>
        <p:spPr>
          <a:xfrm>
            <a:off x="3544143" y="4561686"/>
            <a:ext cx="235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기기기기기기기기기기기기기기기기기기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C2A4F6-FEEC-4BD3-971B-110CCBF94F13}"/>
              </a:ext>
            </a:extLst>
          </p:cNvPr>
          <p:cNvSpPr txBox="1"/>
          <p:nvPr/>
        </p:nvSpPr>
        <p:spPr>
          <a:xfrm>
            <a:off x="9256332" y="4561686"/>
            <a:ext cx="235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기기기기기기기기기기기기기기기기기기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686D7A-69DF-4BF7-A208-103B8F15F041}"/>
              </a:ext>
            </a:extLst>
          </p:cNvPr>
          <p:cNvSpPr txBox="1"/>
          <p:nvPr/>
        </p:nvSpPr>
        <p:spPr>
          <a:xfrm>
            <a:off x="6400238" y="4561686"/>
            <a:ext cx="235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기기기기기기기기기기기기기기기기기기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2726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oon\Downloads\시그니쳐(좌우조합형)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689" y="6382554"/>
            <a:ext cx="1208649" cy="25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" y="6333152"/>
            <a:ext cx="1418773" cy="424383"/>
          </a:xfrm>
          <a:prstGeom prst="rect">
            <a:avLst/>
          </a:prstGeom>
        </p:spPr>
      </p:pic>
      <p:sp>
        <p:nvSpPr>
          <p:cNvPr id="5" name="TextBox 15">
            <a:extLst>
              <a:ext uri="{FF2B5EF4-FFF2-40B4-BE49-F238E27FC236}">
                <a16:creationId xmlns:a16="http://schemas.microsoft.com/office/drawing/2014/main" id="{50561E74-F701-4FF8-AF66-9C866FCEDF0F}"/>
              </a:ext>
            </a:extLst>
          </p:cNvPr>
          <p:cNvSpPr txBox="1"/>
          <p:nvPr/>
        </p:nvSpPr>
        <p:spPr>
          <a:xfrm>
            <a:off x="4225394" y="3044280"/>
            <a:ext cx="37412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400" dirty="0">
                <a:effectLst>
                  <a:outerShdw blurRad="50800" dist="38100" dir="18900000" algn="bl" rotWithShape="0">
                    <a:prstClr val="black">
                      <a:alpha val="35000"/>
                    </a:prst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배경</a:t>
            </a:r>
            <a:endParaRPr lang="en-US" altLang="ko-KR" sz="4400" dirty="0">
              <a:effectLst>
                <a:outerShdw blurRad="50800" dist="38100" dir="18900000" algn="bl" rotWithShape="0">
                  <a:prstClr val="black">
                    <a:alpha val="35000"/>
                  </a:prst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5278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oon\Downloads\시그니쳐(좌우조합형)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689" y="6382554"/>
            <a:ext cx="1208649" cy="25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" y="6333152"/>
            <a:ext cx="1418773" cy="42438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D719562-E9ED-4F53-88DB-42F8CC7292F8}"/>
              </a:ext>
            </a:extLst>
          </p:cNvPr>
          <p:cNvSpPr/>
          <p:nvPr/>
        </p:nvSpPr>
        <p:spPr>
          <a:xfrm>
            <a:off x="-629976" y="532942"/>
            <a:ext cx="1183974" cy="553998"/>
          </a:xfrm>
          <a:prstGeom prst="rect">
            <a:avLst/>
          </a:prstGeom>
          <a:solidFill>
            <a:srgbClr val="292B88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4628AA0F-2F7E-4BC5-BC75-E6826E9E7E17}"/>
              </a:ext>
            </a:extLst>
          </p:cNvPr>
          <p:cNvSpPr txBox="1"/>
          <p:nvPr/>
        </p:nvSpPr>
        <p:spPr>
          <a:xfrm>
            <a:off x="553998" y="532942"/>
            <a:ext cx="18718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기획 배경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222701-FA52-446F-A096-0161D1C760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865" y="2037030"/>
            <a:ext cx="2996608" cy="30091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EF3959-0803-4E77-9012-BD9F82CB21D5}"/>
              </a:ext>
            </a:extLst>
          </p:cNvPr>
          <p:cNvSpPr txBox="1"/>
          <p:nvPr/>
        </p:nvSpPr>
        <p:spPr>
          <a:xfrm>
            <a:off x="6817259" y="2362954"/>
            <a:ext cx="30872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코로나로 공장 가동 중단 </a:t>
            </a:r>
            <a:endParaRPr lang="en-US" altLang="ko-KR" dirty="0"/>
          </a:p>
          <a:p>
            <a:r>
              <a:rPr lang="ko-KR" altLang="en-US" dirty="0" err="1"/>
              <a:t>언택트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포스트 코로나 시대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관련 뉴스 발췌</a:t>
            </a:r>
            <a:r>
              <a:rPr lang="en-US" altLang="ko-KR" dirty="0"/>
              <a:t>(</a:t>
            </a:r>
            <a:r>
              <a:rPr lang="ko-KR" altLang="en-US" dirty="0"/>
              <a:t>출처 포함</a:t>
            </a:r>
            <a:r>
              <a:rPr lang="en-US" altLang="ko-KR" dirty="0"/>
              <a:t>)</a:t>
            </a:r>
            <a:r>
              <a:rPr lang="ko-KR" alt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934082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oon\Downloads\시그니쳐(좌우조합형)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689" y="6382554"/>
            <a:ext cx="1208649" cy="25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" y="6333152"/>
            <a:ext cx="1418773" cy="42438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D719562-E9ED-4F53-88DB-42F8CC7292F8}"/>
              </a:ext>
            </a:extLst>
          </p:cNvPr>
          <p:cNvSpPr/>
          <p:nvPr/>
        </p:nvSpPr>
        <p:spPr>
          <a:xfrm>
            <a:off x="-629976" y="532942"/>
            <a:ext cx="1183974" cy="553998"/>
          </a:xfrm>
          <a:prstGeom prst="rect">
            <a:avLst/>
          </a:prstGeom>
          <a:solidFill>
            <a:srgbClr val="292B88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4628AA0F-2F7E-4BC5-BC75-E6826E9E7E17}"/>
              </a:ext>
            </a:extLst>
          </p:cNvPr>
          <p:cNvSpPr txBox="1"/>
          <p:nvPr/>
        </p:nvSpPr>
        <p:spPr>
          <a:xfrm>
            <a:off x="553998" y="532942"/>
            <a:ext cx="18718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기획 배경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FBF264C-B053-4D5D-8D38-361DFD7797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635" y="2295509"/>
            <a:ext cx="3723995" cy="22669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993A00-A988-41B6-B49B-D297C6C614F6}"/>
              </a:ext>
            </a:extLst>
          </p:cNvPr>
          <p:cNvSpPr txBox="1"/>
          <p:nvPr/>
        </p:nvSpPr>
        <p:spPr>
          <a:xfrm>
            <a:off x="6817259" y="2362954"/>
            <a:ext cx="30872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스마트팩토리</a:t>
            </a:r>
            <a:r>
              <a:rPr lang="ko-KR" altLang="en-US" dirty="0"/>
              <a:t> 투자 증가 </a:t>
            </a:r>
            <a:endParaRPr lang="en-US" altLang="ko-KR" dirty="0"/>
          </a:p>
          <a:p>
            <a:r>
              <a:rPr lang="ko-KR" altLang="en-US" dirty="0" err="1"/>
              <a:t>스마트팩토리</a:t>
            </a:r>
            <a:r>
              <a:rPr lang="ko-KR" altLang="en-US" dirty="0"/>
              <a:t> 공장 증가</a:t>
            </a:r>
            <a:endParaRPr lang="en-US" altLang="ko-KR" dirty="0"/>
          </a:p>
          <a:p>
            <a:r>
              <a:rPr lang="ko-KR" altLang="en-US" dirty="0"/>
              <a:t>등등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관련 뉴스 발췌</a:t>
            </a:r>
            <a:r>
              <a:rPr lang="en-US" altLang="ko-KR" dirty="0"/>
              <a:t> (</a:t>
            </a:r>
            <a:r>
              <a:rPr lang="ko-KR" altLang="en-US" dirty="0"/>
              <a:t>출처 포함</a:t>
            </a:r>
            <a:r>
              <a:rPr lang="en-US" altLang="ko-KR" dirty="0"/>
              <a:t>)</a:t>
            </a:r>
            <a:r>
              <a:rPr lang="ko-KR" alt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969304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oon\Downloads\시그니쳐(좌우조합형)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689" y="6382554"/>
            <a:ext cx="1208649" cy="25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" y="6333152"/>
            <a:ext cx="1418773" cy="42438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D719562-E9ED-4F53-88DB-42F8CC7292F8}"/>
              </a:ext>
            </a:extLst>
          </p:cNvPr>
          <p:cNvSpPr/>
          <p:nvPr/>
        </p:nvSpPr>
        <p:spPr>
          <a:xfrm>
            <a:off x="-629976" y="532942"/>
            <a:ext cx="1183974" cy="553998"/>
          </a:xfrm>
          <a:prstGeom prst="rect">
            <a:avLst/>
          </a:prstGeom>
          <a:solidFill>
            <a:srgbClr val="292B88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4628AA0F-2F7E-4BC5-BC75-E6826E9E7E17}"/>
              </a:ext>
            </a:extLst>
          </p:cNvPr>
          <p:cNvSpPr txBox="1"/>
          <p:nvPr/>
        </p:nvSpPr>
        <p:spPr>
          <a:xfrm>
            <a:off x="553998" y="532942"/>
            <a:ext cx="18718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기획 배경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28647D-7DC3-4F76-B6A4-CFFA4FE59E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985" y="2098140"/>
            <a:ext cx="3006331" cy="26617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BDC3F9-4907-41BF-8B14-590E18ABE917}"/>
              </a:ext>
            </a:extLst>
          </p:cNvPr>
          <p:cNvSpPr txBox="1"/>
          <p:nvPr/>
        </p:nvSpPr>
        <p:spPr>
          <a:xfrm>
            <a:off x="6817259" y="2362954"/>
            <a:ext cx="3087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효율성</a:t>
            </a:r>
            <a:r>
              <a:rPr lang="en-US" altLang="ko-KR" dirty="0"/>
              <a:t>, </a:t>
            </a:r>
            <a:r>
              <a:rPr lang="ko-KR" altLang="en-US" dirty="0"/>
              <a:t>생산성 증가로 </a:t>
            </a:r>
            <a:endParaRPr lang="en-US" altLang="ko-KR" dirty="0"/>
          </a:p>
          <a:p>
            <a:r>
              <a:rPr lang="ko-KR" altLang="en-US" dirty="0"/>
              <a:t>매출 증가 관련 뉴스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관련 뉴스 발췌</a:t>
            </a:r>
            <a:r>
              <a:rPr lang="en-US" altLang="ko-KR" dirty="0"/>
              <a:t> (</a:t>
            </a:r>
            <a:r>
              <a:rPr lang="ko-KR" altLang="en-US" dirty="0"/>
              <a:t>출처 포함</a:t>
            </a:r>
            <a:r>
              <a:rPr lang="en-US" altLang="ko-KR" dirty="0"/>
              <a:t>)</a:t>
            </a:r>
            <a:r>
              <a:rPr lang="ko-KR" alt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97249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oon\Downloads\시그니쳐(좌우조합형)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689" y="6382554"/>
            <a:ext cx="1208649" cy="25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" y="6333152"/>
            <a:ext cx="1418773" cy="424383"/>
          </a:xfrm>
          <a:prstGeom prst="rect">
            <a:avLst/>
          </a:prstGeom>
        </p:spPr>
      </p:pic>
      <p:sp>
        <p:nvSpPr>
          <p:cNvPr id="5" name="TextBox 15">
            <a:extLst>
              <a:ext uri="{FF2B5EF4-FFF2-40B4-BE49-F238E27FC236}">
                <a16:creationId xmlns:a16="http://schemas.microsoft.com/office/drawing/2014/main" id="{444DB3F2-3501-42FF-848B-7D52EDC485BA}"/>
              </a:ext>
            </a:extLst>
          </p:cNvPr>
          <p:cNvSpPr txBox="1"/>
          <p:nvPr/>
        </p:nvSpPr>
        <p:spPr>
          <a:xfrm>
            <a:off x="4220680" y="3044280"/>
            <a:ext cx="3750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400" dirty="0">
                <a:effectLst>
                  <a:outerShdw blurRad="50800" dist="38100" dir="18900000" algn="bl" rotWithShape="0">
                    <a:prstClr val="black">
                      <a:alpha val="35000"/>
                    </a:prst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목표</a:t>
            </a:r>
            <a:endParaRPr lang="en-US" altLang="ko-KR" sz="4400" dirty="0">
              <a:effectLst>
                <a:outerShdw blurRad="50800" dist="38100" dir="18900000" algn="bl" rotWithShape="0">
                  <a:prstClr val="black">
                    <a:alpha val="35000"/>
                  </a:prst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9484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211</Words>
  <Application>Microsoft Office PowerPoint</Application>
  <PresentationFormat>와이드스크린</PresentationFormat>
  <Paragraphs>101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3" baseType="lpstr">
      <vt:lpstr>KoPub돋움체 Light</vt:lpstr>
      <vt:lpstr>KoPub돋움체 Medium</vt:lpstr>
      <vt:lpstr>나눔스퀘어 Bold</vt:lpstr>
      <vt:lpstr>나눔스퀘어_ac Bold</vt:lpstr>
      <vt:lpstr>나눔스퀘어_ac ExtraBold</vt:lpstr>
      <vt:lpstr>나눔스퀘어라운드 Bold</vt:lpstr>
      <vt:lpstr>나눔스퀘어라운드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김준우</cp:lastModifiedBy>
  <cp:revision>16</cp:revision>
  <dcterms:created xsi:type="dcterms:W3CDTF">2021-10-02T00:28:23Z</dcterms:created>
  <dcterms:modified xsi:type="dcterms:W3CDTF">2021-10-09T00:24:46Z</dcterms:modified>
</cp:coreProperties>
</file>