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>
        <p:scale>
          <a:sx n="125" d="100"/>
          <a:sy n="125" d="100"/>
        </p:scale>
        <p:origin x="-1624" y="-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3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2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6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4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8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6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4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4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63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07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24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7CD1C-A75A-4822-A2B7-344908CF03C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67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9557" y="1220653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작업 시작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69557" y="2111974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모니터링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69557" y="3021225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불량품 현황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69557" y="3930476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양품 현황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69557" y="4839727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긴급 중지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69557" y="212638"/>
            <a:ext cx="1606378" cy="5766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메뉴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448799" y="194617"/>
            <a:ext cx="2475470" cy="39696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실시간 작업 소요 시간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2545492" y="786195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스마트팩토리</a:t>
            </a:r>
            <a:r>
              <a:rPr lang="ko-KR" altLang="en-US" sz="1600" dirty="0" smtClean="0"/>
              <a:t> 양성 과정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조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~~~~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2817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9557" y="1202723"/>
            <a:ext cx="1606378" cy="576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구별 작업 시작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69557" y="2111974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모니터링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69557" y="3021225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불량품 현황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69557" y="3930476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양품 현황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69557" y="4839727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긴급 중지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69557" y="212638"/>
            <a:ext cx="1606378" cy="5766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메뉴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448799" y="194617"/>
            <a:ext cx="2475470" cy="39696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실시간 작업 소요 시간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2545492" y="786195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610232" y="786196"/>
            <a:ext cx="5237933" cy="4630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3855306" y="1453977"/>
            <a:ext cx="724932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제품명</a:t>
            </a:r>
            <a:endParaRPr lang="ko-KR" altLang="en-US" sz="1050" dirty="0"/>
          </a:p>
        </p:txBody>
      </p:sp>
      <p:sp>
        <p:nvSpPr>
          <p:cNvPr id="15" name="직사각형 14"/>
          <p:cNvSpPr/>
          <p:nvPr/>
        </p:nvSpPr>
        <p:spPr>
          <a:xfrm>
            <a:off x="4866500" y="1453977"/>
            <a:ext cx="1336591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리스트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용량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3855306" y="2512521"/>
            <a:ext cx="724932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제품 일련 번호</a:t>
            </a:r>
            <a:endParaRPr lang="ko-KR" altLang="en-US" sz="600" dirty="0"/>
          </a:p>
        </p:txBody>
      </p:sp>
      <p:sp>
        <p:nvSpPr>
          <p:cNvPr id="17" name="직사각형 16"/>
          <p:cNvSpPr/>
          <p:nvPr/>
        </p:nvSpPr>
        <p:spPr>
          <a:xfrm>
            <a:off x="4866499" y="2512521"/>
            <a:ext cx="1336591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제품명 선택하면 자동으로 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3855306" y="3041793"/>
            <a:ext cx="724932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칼로리</a:t>
            </a:r>
            <a:endParaRPr lang="ko-KR" altLang="en-US" sz="1050" dirty="0"/>
          </a:p>
        </p:txBody>
      </p:sp>
      <p:sp>
        <p:nvSpPr>
          <p:cNvPr id="20" name="직사각형 19"/>
          <p:cNvSpPr/>
          <p:nvPr/>
        </p:nvSpPr>
        <p:spPr>
          <a:xfrm>
            <a:off x="4866498" y="3041793"/>
            <a:ext cx="1336591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제품명 선택하면 자동으로 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3855306" y="3571077"/>
            <a:ext cx="724932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수량</a:t>
            </a:r>
            <a:endParaRPr lang="ko-KR" altLang="en-US" sz="1050" dirty="0"/>
          </a:p>
        </p:txBody>
      </p:sp>
      <p:sp>
        <p:nvSpPr>
          <p:cNvPr id="22" name="직사각형 21"/>
          <p:cNvSpPr/>
          <p:nvPr/>
        </p:nvSpPr>
        <p:spPr>
          <a:xfrm>
            <a:off x="4866498" y="3571077"/>
            <a:ext cx="1336591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직접 입력 </a:t>
            </a:r>
            <a:r>
              <a:rPr lang="en-US" altLang="ko-KR" sz="1000" dirty="0" smtClean="0"/>
              <a:t>or </a:t>
            </a:r>
            <a:r>
              <a:rPr lang="ko-KR" altLang="en-US" sz="1000" dirty="0" smtClean="0"/>
              <a:t>선택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855306" y="1970131"/>
            <a:ext cx="724932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제조회사</a:t>
            </a:r>
            <a:endParaRPr lang="ko-KR" altLang="en-US" sz="1050" dirty="0"/>
          </a:p>
        </p:txBody>
      </p:sp>
      <p:sp>
        <p:nvSpPr>
          <p:cNvPr id="24" name="직사각형 23"/>
          <p:cNvSpPr/>
          <p:nvPr/>
        </p:nvSpPr>
        <p:spPr>
          <a:xfrm>
            <a:off x="4866498" y="1983249"/>
            <a:ext cx="1336591" cy="2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제품명 선택하면 자동으로</a:t>
            </a:r>
            <a:endParaRPr lang="ko-KR" altLang="en-US" sz="800" dirty="0"/>
          </a:p>
        </p:txBody>
      </p:sp>
      <p:sp>
        <p:nvSpPr>
          <p:cNvPr id="27" name="직사각형 26"/>
          <p:cNvSpPr/>
          <p:nvPr/>
        </p:nvSpPr>
        <p:spPr>
          <a:xfrm>
            <a:off x="6890943" y="1449731"/>
            <a:ext cx="1219201" cy="1040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제품 선택하면 자동으로 이미지 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호출</a:t>
            </a:r>
            <a:endParaRPr lang="ko-KR" altLang="en-US" sz="1050" dirty="0"/>
          </a:p>
        </p:txBody>
      </p:sp>
      <p:sp>
        <p:nvSpPr>
          <p:cNvPr id="28" name="직사각형 27"/>
          <p:cNvSpPr/>
          <p:nvPr/>
        </p:nvSpPr>
        <p:spPr>
          <a:xfrm>
            <a:off x="6890943" y="4355711"/>
            <a:ext cx="1404544" cy="373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작업 시작</a:t>
            </a:r>
            <a:endParaRPr lang="ko-KR" altLang="en-US" sz="1050" dirty="0"/>
          </a:p>
        </p:txBody>
      </p:sp>
      <p:sp>
        <p:nvSpPr>
          <p:cNvPr id="29" name="직사각형 28"/>
          <p:cNvSpPr/>
          <p:nvPr/>
        </p:nvSpPr>
        <p:spPr>
          <a:xfrm>
            <a:off x="6890943" y="4844875"/>
            <a:ext cx="1404543" cy="373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취소</a:t>
            </a:r>
            <a:endParaRPr lang="ko-KR" altLang="en-US" sz="1050" dirty="0"/>
          </a:p>
        </p:txBody>
      </p:sp>
      <p:sp>
        <p:nvSpPr>
          <p:cNvPr id="30" name="직사각형 29"/>
          <p:cNvSpPr/>
          <p:nvPr/>
        </p:nvSpPr>
        <p:spPr>
          <a:xfrm>
            <a:off x="3855306" y="1037357"/>
            <a:ext cx="1010156" cy="23667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작업 내용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5693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9557" y="1202723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구별 작업 시작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69557" y="2111974"/>
            <a:ext cx="1606378" cy="576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모니터링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69557" y="3021225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불량품 현황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69557" y="3930476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양품 현황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69557" y="4839727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긴급 중지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69557" y="212638"/>
            <a:ext cx="1606378" cy="5766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메뉴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448799" y="194617"/>
            <a:ext cx="2475470" cy="39696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실시간 작업 소요 시간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2545492" y="786195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8408894" y="999738"/>
            <a:ext cx="2745139" cy="3419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카메라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5262281" y="999738"/>
            <a:ext cx="2806065" cy="3419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카메라 </a:t>
            </a: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4337225" y="4629663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양품 개수 </a:t>
            </a:r>
            <a:r>
              <a:rPr lang="en-US" altLang="ko-KR" sz="1600" dirty="0" smtClean="0"/>
              <a:t>: ~~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7356149" y="4656434"/>
            <a:ext cx="1832919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불량품 개수 </a:t>
            </a:r>
            <a:r>
              <a:rPr lang="en-US" altLang="ko-KR" sz="1600" dirty="0" smtClean="0"/>
              <a:t>: ~~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2887364" y="999737"/>
            <a:ext cx="2034370" cy="3419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작업 정보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093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9557" y="1202723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구별 작업 시작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69557" y="2111974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모니터링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69557" y="3021225"/>
            <a:ext cx="1606378" cy="576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불량품 현황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69557" y="3930476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양품 현황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69557" y="4839727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긴급 중지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69557" y="212638"/>
            <a:ext cx="1606378" cy="5766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메뉴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448799" y="194617"/>
            <a:ext cx="2475470" cy="39696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실시간 작업 소요 시간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2276550" y="920666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2699104" y="1287034"/>
            <a:ext cx="8031649" cy="3778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불량품 현황</a:t>
            </a:r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smtClean="0"/>
              <a:t>product id, </a:t>
            </a:r>
            <a:r>
              <a:rPr lang="ko-KR" altLang="en-US" sz="1600" dirty="0" smtClean="0"/>
              <a:t>시간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제품명 표 형식으로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2499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9557" y="1202723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구별 작업 시작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69557" y="2111974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모니터링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69557" y="3021225"/>
            <a:ext cx="1606378" cy="576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불량품 현황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69557" y="3930476"/>
            <a:ext cx="1606378" cy="576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양품 현황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69557" y="4839727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긴급 중지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69557" y="212638"/>
            <a:ext cx="1606378" cy="5766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메뉴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448799" y="194617"/>
            <a:ext cx="2475470" cy="39696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실시간 작업 소요 시간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2276550" y="920666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2699104" y="1287034"/>
            <a:ext cx="8031649" cy="3778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양</a:t>
            </a:r>
            <a:r>
              <a:rPr lang="ko-KR" altLang="en-US" sz="1600" dirty="0" smtClean="0"/>
              <a:t>품 현황</a:t>
            </a:r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smtClean="0"/>
              <a:t>product id, </a:t>
            </a:r>
            <a:r>
              <a:rPr lang="ko-KR" altLang="en-US" sz="1600" dirty="0" smtClean="0"/>
              <a:t>시간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제품명 표 형식으로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776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9557" y="1202723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구별 작업 시작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69557" y="2111974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모니터링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69557" y="3021225"/>
            <a:ext cx="1606378" cy="576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불량품 현황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69557" y="3930476"/>
            <a:ext cx="1606378" cy="576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양품 현황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69557" y="4839727"/>
            <a:ext cx="1606378" cy="576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라인 긴급 중지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69557" y="212638"/>
            <a:ext cx="1606378" cy="5766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메뉴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448799" y="194617"/>
            <a:ext cx="2475470" cy="39696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실시간 작업 소요 시간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2276550" y="920666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183198" y="1352807"/>
            <a:ext cx="4902967" cy="3778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정말 중지하시겠습니까</a:t>
            </a:r>
            <a:r>
              <a:rPr lang="en-US" altLang="ko-KR" sz="1600" dirty="0" smtClean="0"/>
              <a:t>?</a:t>
            </a:r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예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아니오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버튼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3" name="구부러진 연결선 2"/>
          <p:cNvCxnSpPr>
            <a:stCxn id="9" idx="3"/>
          </p:cNvCxnSpPr>
          <p:nvPr/>
        </p:nvCxnSpPr>
        <p:spPr>
          <a:xfrm flipV="1">
            <a:off x="2075935" y="4607859"/>
            <a:ext cx="999687" cy="5201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84940" y="4339763"/>
            <a:ext cx="689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Pop up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0419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186</Words>
  <Application>Microsoft Office PowerPoint</Application>
  <PresentationFormat>와이드스크린</PresentationFormat>
  <Paragraphs>76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18</cp:revision>
  <dcterms:created xsi:type="dcterms:W3CDTF">2021-07-17T07:48:40Z</dcterms:created>
  <dcterms:modified xsi:type="dcterms:W3CDTF">2021-07-21T23:59:57Z</dcterms:modified>
</cp:coreProperties>
</file>