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19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 rot="16200000">
            <a:off x="733247" y="44807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 rot="16200000">
            <a:off x="1743225" y="43443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 rot="16200000">
            <a:off x="2720014" y="447064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 rot="16200000">
            <a:off x="3687863" y="44346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765937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rot="5400000" flipH="1" flipV="1">
            <a:off x="2298477" y="-1281548"/>
            <a:ext cx="317396" cy="3249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rot="5400000" flipH="1" flipV="1">
            <a:off x="2810288" y="-783380"/>
            <a:ext cx="303753" cy="22398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rot="5400000" flipH="1" flipV="1">
            <a:off x="3292368" y="-288672"/>
            <a:ext cx="316382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rot="5400000" flipH="1" flipV="1">
            <a:off x="3778090" y="193455"/>
            <a:ext cx="312786" cy="2952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7294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4427" y="1035367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912B8B6-400C-B8A3-4B3E-98C2478F1DC7}"/>
              </a:ext>
            </a:extLst>
          </p:cNvPr>
          <p:cNvSpPr/>
          <p:nvPr/>
        </p:nvSpPr>
        <p:spPr>
          <a:xfrm>
            <a:off x="338969" y="1164986"/>
            <a:ext cx="134344" cy="14164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0F1D20-6264-BE6A-E126-F213329C3F5D}"/>
              </a:ext>
            </a:extLst>
          </p:cNvPr>
          <p:cNvSpPr/>
          <p:nvPr/>
        </p:nvSpPr>
        <p:spPr>
          <a:xfrm>
            <a:off x="1774701" y="695468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C5D2FD-E084-D12E-EE46-B748FBC93254}"/>
              </a:ext>
            </a:extLst>
          </p:cNvPr>
          <p:cNvSpPr/>
          <p:nvPr/>
        </p:nvSpPr>
        <p:spPr>
          <a:xfrm>
            <a:off x="2759062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34051-B00F-180A-01ED-07966396CE4F}"/>
              </a:ext>
            </a:extLst>
          </p:cNvPr>
          <p:cNvSpPr/>
          <p:nvPr/>
        </p:nvSpPr>
        <p:spPr>
          <a:xfrm>
            <a:off x="3728902" y="704584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9E0273-5093-5FC4-6F38-B3A138457F4B}"/>
              </a:ext>
            </a:extLst>
          </p:cNvPr>
          <p:cNvSpPr/>
          <p:nvPr/>
        </p:nvSpPr>
        <p:spPr>
          <a:xfrm>
            <a:off x="311511" y="960072"/>
            <a:ext cx="482662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B6DE1C-4858-6508-C77D-48ADA727FD37}"/>
              </a:ext>
            </a:extLst>
          </p:cNvPr>
          <p:cNvSpPr/>
          <p:nvPr/>
        </p:nvSpPr>
        <p:spPr>
          <a:xfrm>
            <a:off x="861902" y="965501"/>
            <a:ext cx="942384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5DA8CF-7D28-186C-4B86-A61F85E9E0D6}"/>
              </a:ext>
            </a:extLst>
          </p:cNvPr>
          <p:cNvSpPr/>
          <p:nvPr/>
        </p:nvSpPr>
        <p:spPr>
          <a:xfrm>
            <a:off x="795362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E7439F-7EDB-01D8-7EFA-02EF1DAD167C}"/>
              </a:ext>
            </a:extLst>
          </p:cNvPr>
          <p:cNvSpPr/>
          <p:nvPr/>
        </p:nvSpPr>
        <p:spPr>
          <a:xfrm>
            <a:off x="1804286" y="857468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C1E209-6112-6EF1-B5F2-11A2E91FD697}"/>
              </a:ext>
            </a:extLst>
          </p:cNvPr>
          <p:cNvSpPr/>
          <p:nvPr/>
        </p:nvSpPr>
        <p:spPr>
          <a:xfrm>
            <a:off x="1871818" y="96343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BE28DB-4392-251F-2438-DA747C921559}"/>
              </a:ext>
            </a:extLst>
          </p:cNvPr>
          <p:cNvSpPr/>
          <p:nvPr/>
        </p:nvSpPr>
        <p:spPr>
          <a:xfrm>
            <a:off x="2785428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288EE0-EF1B-B9DF-76F0-494E3DE43F62}"/>
              </a:ext>
            </a:extLst>
          </p:cNvPr>
          <p:cNvSpPr/>
          <p:nvPr/>
        </p:nvSpPr>
        <p:spPr>
          <a:xfrm>
            <a:off x="2853451" y="96704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EA65FF-FB74-779A-B965-E78A51511A6D}"/>
              </a:ext>
            </a:extLst>
          </p:cNvPr>
          <p:cNvSpPr/>
          <p:nvPr/>
        </p:nvSpPr>
        <p:spPr>
          <a:xfrm>
            <a:off x="3753277" y="871773"/>
            <a:ext cx="67172" cy="2501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EFD465-FF01-4347-9A03-FE7C4E106295}"/>
              </a:ext>
            </a:extLst>
          </p:cNvPr>
          <p:cNvSpPr/>
          <p:nvPr/>
        </p:nvSpPr>
        <p:spPr>
          <a:xfrm>
            <a:off x="794174" y="144717"/>
            <a:ext cx="327654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096E81-5EFE-AC1D-1FC3-3A64A95EB8BD}"/>
              </a:ext>
            </a:extLst>
          </p:cNvPr>
          <p:cNvSpPr/>
          <p:nvPr/>
        </p:nvSpPr>
        <p:spPr>
          <a:xfrm>
            <a:off x="796395" y="218250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5CF2E47-75D2-E6CA-5289-2E3737D61380}"/>
              </a:ext>
            </a:extLst>
          </p:cNvPr>
          <p:cNvSpPr/>
          <p:nvPr/>
        </p:nvSpPr>
        <p:spPr>
          <a:xfrm>
            <a:off x="1804396" y="213598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2C3375-BD65-3B2C-124B-7891B5E52043}"/>
              </a:ext>
            </a:extLst>
          </p:cNvPr>
          <p:cNvSpPr/>
          <p:nvPr/>
        </p:nvSpPr>
        <p:spPr>
          <a:xfrm>
            <a:off x="2781229" y="217167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C77CF0-0A71-A160-3E42-864DF42C3582}"/>
              </a:ext>
            </a:extLst>
          </p:cNvPr>
          <p:cNvSpPr/>
          <p:nvPr/>
        </p:nvSpPr>
        <p:spPr>
          <a:xfrm>
            <a:off x="3760781" y="211289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 rot="16200000">
            <a:off x="1292847" y="44807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 rot="16200000">
            <a:off x="2819297" y="447064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1238847" y="707062"/>
            <a:ext cx="30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67067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rot="5400000" flipH="1" flipV="1">
            <a:off x="2578277" y="-1001748"/>
            <a:ext cx="317396" cy="26902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rot="5400000" flipH="1" flipV="1">
            <a:off x="3342009" y="-239030"/>
            <a:ext cx="316382" cy="11638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94704" y="1123567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3981161" y="865839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6659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651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77734" y="136554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2310089">
            <a:off x="4085674" y="1111179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0996" y="1037749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912B8B6-400C-B8A3-4B3E-98C2478F1DC7}"/>
              </a:ext>
            </a:extLst>
          </p:cNvPr>
          <p:cNvSpPr/>
          <p:nvPr/>
        </p:nvSpPr>
        <p:spPr>
          <a:xfrm>
            <a:off x="338969" y="1164986"/>
            <a:ext cx="134344" cy="14164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C5D2FD-E084-D12E-EE46-B748FBC93254}"/>
              </a:ext>
            </a:extLst>
          </p:cNvPr>
          <p:cNvSpPr/>
          <p:nvPr/>
        </p:nvSpPr>
        <p:spPr>
          <a:xfrm>
            <a:off x="2765297" y="707062"/>
            <a:ext cx="30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B6DE1C-4858-6508-C77D-48ADA727FD37}"/>
              </a:ext>
            </a:extLst>
          </p:cNvPr>
          <p:cNvSpPr/>
          <p:nvPr/>
        </p:nvSpPr>
        <p:spPr>
          <a:xfrm>
            <a:off x="306453" y="965501"/>
            <a:ext cx="3480231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5DA8CF-7D28-186C-4B86-A61F85E9E0D6}"/>
              </a:ext>
            </a:extLst>
          </p:cNvPr>
          <p:cNvSpPr/>
          <p:nvPr/>
        </p:nvSpPr>
        <p:spPr>
          <a:xfrm>
            <a:off x="1354962" y="867541"/>
            <a:ext cx="67172" cy="1040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5400000">
            <a:off x="893923" y="99831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BE28DB-4392-251F-2438-DA747C921559}"/>
              </a:ext>
            </a:extLst>
          </p:cNvPr>
          <p:cNvSpPr/>
          <p:nvPr/>
        </p:nvSpPr>
        <p:spPr>
          <a:xfrm>
            <a:off x="2884711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EFD465-FF01-4347-9A03-FE7C4E106295}"/>
              </a:ext>
            </a:extLst>
          </p:cNvPr>
          <p:cNvSpPr/>
          <p:nvPr/>
        </p:nvSpPr>
        <p:spPr>
          <a:xfrm>
            <a:off x="1353774" y="144717"/>
            <a:ext cx="2728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096E81-5EFE-AC1D-1FC3-3A64A95EB8BD}"/>
              </a:ext>
            </a:extLst>
          </p:cNvPr>
          <p:cNvSpPr/>
          <p:nvPr/>
        </p:nvSpPr>
        <p:spPr>
          <a:xfrm>
            <a:off x="1355995" y="218250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2C3375-BD65-3B2C-124B-7891B5E52043}"/>
              </a:ext>
            </a:extLst>
          </p:cNvPr>
          <p:cNvSpPr/>
          <p:nvPr/>
        </p:nvSpPr>
        <p:spPr>
          <a:xfrm>
            <a:off x="2880512" y="217167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5400000">
            <a:off x="1905423" y="99593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5400000">
            <a:off x="3660684" y="99030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2D4F4D-641B-32EA-B87D-EA13FAD4C292}"/>
              </a:ext>
            </a:extLst>
          </p:cNvPr>
          <p:cNvSpPr/>
          <p:nvPr/>
        </p:nvSpPr>
        <p:spPr>
          <a:xfrm>
            <a:off x="2062187" y="702300"/>
            <a:ext cx="161959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7575D2-647F-BEA6-293E-E8DC25D2D549}"/>
              </a:ext>
            </a:extLst>
          </p:cNvPr>
          <p:cNvSpPr/>
          <p:nvPr/>
        </p:nvSpPr>
        <p:spPr>
          <a:xfrm>
            <a:off x="2112521" y="865091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5400000">
            <a:off x="2657868" y="994433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37783C-67E8-03FC-C7C2-C8746C3E1A29}"/>
              </a:ext>
            </a:extLst>
          </p:cNvPr>
          <p:cNvSpPr/>
          <p:nvPr/>
        </p:nvSpPr>
        <p:spPr>
          <a:xfrm>
            <a:off x="248785" y="252221"/>
            <a:ext cx="1080000" cy="61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06DD35-4B3A-2FC1-05EC-94E635D7E495}"/>
              </a:ext>
            </a:extLst>
          </p:cNvPr>
          <p:cNvSpPr/>
          <p:nvPr/>
        </p:nvSpPr>
        <p:spPr>
          <a:xfrm>
            <a:off x="762131" y="1377841"/>
            <a:ext cx="72000" cy="432000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A06BD0-0644-AA55-9EDF-101B27ECABFE}"/>
              </a:ext>
            </a:extLst>
          </p:cNvPr>
          <p:cNvSpPr/>
          <p:nvPr/>
        </p:nvSpPr>
        <p:spPr>
          <a:xfrm>
            <a:off x="1544847" y="526060"/>
            <a:ext cx="161959" cy="1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FCA9D-CEC7-B342-9338-F941967EF005}"/>
              </a:ext>
            </a:extLst>
          </p:cNvPr>
          <p:cNvSpPr/>
          <p:nvPr/>
        </p:nvSpPr>
        <p:spPr>
          <a:xfrm>
            <a:off x="3080257" y="538916"/>
            <a:ext cx="161959" cy="1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3964174" y="1329541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39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5259</TotalTime>
  <Words>2</Words>
  <Application>Microsoft Office PowerPoint</Application>
  <PresentationFormat>사용자 지정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25</cp:revision>
  <dcterms:created xsi:type="dcterms:W3CDTF">2023-11-18T07:31:33Z</dcterms:created>
  <dcterms:modified xsi:type="dcterms:W3CDTF">2023-12-16T07:03:29Z</dcterms:modified>
</cp:coreProperties>
</file>