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540067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233" d="100"/>
          <a:sy n="233" d="100"/>
        </p:scale>
        <p:origin x="19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94620"/>
            <a:ext cx="4050506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945535"/>
            <a:ext cx="4050506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5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9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95846"/>
            <a:ext cx="1164521" cy="152560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95846"/>
            <a:ext cx="3426053" cy="15256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2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8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448807"/>
            <a:ext cx="4658082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204734"/>
            <a:ext cx="4658082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3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95846"/>
            <a:ext cx="4658082" cy="3479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441305"/>
            <a:ext cx="228473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657582"/>
            <a:ext cx="2284738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441305"/>
            <a:ext cx="229599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657582"/>
            <a:ext cx="2295990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8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8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259199"/>
            <a:ext cx="273409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2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259199"/>
            <a:ext cx="273409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9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95846"/>
            <a:ext cx="4658082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479227"/>
            <a:ext cx="4658082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6EB5-34DB-4516-8904-57937E4D5C05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668542"/>
            <a:ext cx="182272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4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1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1767521" y="5669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7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1767521" y="5669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8ABC7482-5E15-BE03-2947-11A84402B722}"/>
              </a:ext>
            </a:extLst>
          </p:cNvPr>
          <p:cNvSpPr/>
          <p:nvPr/>
        </p:nvSpPr>
        <p:spPr>
          <a:xfrm>
            <a:off x="2229255" y="1105203"/>
            <a:ext cx="897627" cy="408681"/>
          </a:xfrm>
          <a:prstGeom prst="flowChartProcess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상징, 그래픽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0954FBAC-DF2F-1222-A1B5-5116D5ECB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31" y="1236154"/>
            <a:ext cx="322335" cy="322335"/>
          </a:xfrm>
          <a:prstGeom prst="rect">
            <a:avLst/>
          </a:prstGeom>
        </p:spPr>
      </p:pic>
      <p:pic>
        <p:nvPicPr>
          <p:cNvPr id="35" name="그림 34" descr="블랙, 어둠이(가) 표시된 사진&#10;&#10;자동 생성된 설명">
            <a:extLst>
              <a:ext uri="{FF2B5EF4-FFF2-40B4-BE49-F238E27FC236}">
                <a16:creationId xmlns:a16="http://schemas.microsoft.com/office/drawing/2014/main" id="{CE256EC2-83C0-3B01-FECC-207AE45C2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2" y="1057546"/>
            <a:ext cx="365930" cy="365930"/>
          </a:xfrm>
          <a:prstGeom prst="rect">
            <a:avLst/>
          </a:prstGeom>
        </p:spPr>
      </p:pic>
      <p:pic>
        <p:nvPicPr>
          <p:cNvPr id="39" name="그림 38" descr="원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F4E3D3E5-1F2A-334D-1BCE-826E96533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8430" y="1053269"/>
            <a:ext cx="454569" cy="454569"/>
          </a:xfrm>
          <a:prstGeom prst="rect">
            <a:avLst/>
          </a:prstGeom>
        </p:spPr>
      </p:pic>
      <p:pic>
        <p:nvPicPr>
          <p:cNvPr id="46" name="그림 45" descr="아동 미술, 그래픽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91DAFD87-8DC2-32D1-A44D-5A3926DCE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5519" y="1121029"/>
            <a:ext cx="334720" cy="3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 rot="16200000">
            <a:off x="733247" y="448078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 rot="16200000">
            <a:off x="1743225" y="43443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 rot="16200000">
            <a:off x="2720014" y="447064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 rot="16200000">
            <a:off x="3687863" y="443468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306485" y="1129546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885062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955174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765937" y="707062"/>
            <a:ext cx="12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918957" y="137053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386461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rot="5400000" flipH="1" flipV="1">
            <a:off x="2298477" y="-1281548"/>
            <a:ext cx="317396" cy="32498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rot="5400000" flipH="1" flipV="1">
            <a:off x="2810288" y="-783380"/>
            <a:ext cx="303753" cy="22398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rot="5400000" flipH="1" flipV="1">
            <a:off x="3292368" y="-288672"/>
            <a:ext cx="316382" cy="12630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rot="5400000" flipH="1" flipV="1">
            <a:off x="3778090" y="193455"/>
            <a:ext cx="312786" cy="2952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668057" y="1026419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F464DB-F6EA-36AA-8857-626630E09C33}"/>
              </a:ext>
            </a:extLst>
          </p:cNvPr>
          <p:cNvSpPr/>
          <p:nvPr/>
        </p:nvSpPr>
        <p:spPr>
          <a:xfrm rot="10800000">
            <a:off x="2270714" y="1126945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F000E359-4B09-1131-A6E7-7BD91971AE88}"/>
              </a:ext>
            </a:extLst>
          </p:cNvPr>
          <p:cNvSpPr/>
          <p:nvPr/>
        </p:nvSpPr>
        <p:spPr>
          <a:xfrm rot="10800000">
            <a:off x="2217078" y="1144594"/>
            <a:ext cx="45719" cy="2069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D15C8A-B72D-9BA3-7BD8-D25E0EB42375}"/>
              </a:ext>
            </a:extLst>
          </p:cNvPr>
          <p:cNvSpPr/>
          <p:nvPr/>
        </p:nvSpPr>
        <p:spPr>
          <a:xfrm rot="5400000">
            <a:off x="4331620" y="1152277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E29383-57CB-0805-B1C7-036FA1984B98}"/>
              </a:ext>
            </a:extLst>
          </p:cNvPr>
          <p:cNvSpPr/>
          <p:nvPr/>
        </p:nvSpPr>
        <p:spPr>
          <a:xfrm>
            <a:off x="4108530" y="13659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F19D2B-06F6-4C7C-DF7A-1521984E8CBE}"/>
              </a:ext>
            </a:extLst>
          </p:cNvPr>
          <p:cNvSpPr/>
          <p:nvPr/>
        </p:nvSpPr>
        <p:spPr>
          <a:xfrm>
            <a:off x="4108943" y="87294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36DA5A-17C8-611D-18AB-BBDBB9DDC366}"/>
              </a:ext>
            </a:extLst>
          </p:cNvPr>
          <p:cNvSpPr/>
          <p:nvPr/>
        </p:nvSpPr>
        <p:spPr>
          <a:xfrm rot="10800000">
            <a:off x="916752" y="1130913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46F67F-ED45-7A78-1016-64D63FCB0CC5}"/>
              </a:ext>
            </a:extLst>
          </p:cNvPr>
          <p:cNvSpPr/>
          <p:nvPr/>
        </p:nvSpPr>
        <p:spPr>
          <a:xfrm>
            <a:off x="1936195" y="13700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FC93A8B0-1A3D-ABD9-FEB4-A6536B6791F4}"/>
              </a:ext>
            </a:extLst>
          </p:cNvPr>
          <p:cNvSpPr/>
          <p:nvPr/>
        </p:nvSpPr>
        <p:spPr>
          <a:xfrm>
            <a:off x="1242708" y="1027860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F9C13D-AA6B-9A4B-2D99-81114D2F6358}"/>
              </a:ext>
            </a:extLst>
          </p:cNvPr>
          <p:cNvSpPr/>
          <p:nvPr/>
        </p:nvSpPr>
        <p:spPr>
          <a:xfrm rot="10800000">
            <a:off x="1933173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A274ED8-10E9-C8BD-EA19-4132F3AA411C}"/>
              </a:ext>
            </a:extLst>
          </p:cNvPr>
          <p:cNvSpPr/>
          <p:nvPr/>
        </p:nvSpPr>
        <p:spPr>
          <a:xfrm>
            <a:off x="3695696" y="1369976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68DD53A9-D24A-978A-221C-0CF3B47D3BA2}"/>
              </a:ext>
            </a:extLst>
          </p:cNvPr>
          <p:cNvSpPr/>
          <p:nvPr/>
        </p:nvSpPr>
        <p:spPr>
          <a:xfrm>
            <a:off x="3222929" y="1019847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2960C1-F12A-4076-7A5C-612678713490}"/>
              </a:ext>
            </a:extLst>
          </p:cNvPr>
          <p:cNvSpPr/>
          <p:nvPr/>
        </p:nvSpPr>
        <p:spPr>
          <a:xfrm rot="10800000">
            <a:off x="3692902" y="112514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DF3229-42D6-0099-BA93-E85BB5203359}"/>
              </a:ext>
            </a:extLst>
          </p:cNvPr>
          <p:cNvSpPr/>
          <p:nvPr/>
        </p:nvSpPr>
        <p:spPr>
          <a:xfrm>
            <a:off x="2684628" y="13659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70B61F65-3336-F36C-20B3-03EF26105CA7}"/>
              </a:ext>
            </a:extLst>
          </p:cNvPr>
          <p:cNvSpPr/>
          <p:nvPr/>
        </p:nvSpPr>
        <p:spPr>
          <a:xfrm>
            <a:off x="2428498" y="1029865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09B05D0-379D-15EB-387E-045BEB78228C}"/>
              </a:ext>
            </a:extLst>
          </p:cNvPr>
          <p:cNvSpPr/>
          <p:nvPr/>
        </p:nvSpPr>
        <p:spPr>
          <a:xfrm rot="10800000">
            <a:off x="2677734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6AA1ED70-3169-33A9-399C-A3692E6BF9A4}"/>
              </a:ext>
            </a:extLst>
          </p:cNvPr>
          <p:cNvSpPr/>
          <p:nvPr/>
        </p:nvSpPr>
        <p:spPr>
          <a:xfrm>
            <a:off x="307739" y="1030758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CD6A22F8-CD2B-E830-28F7-B435C115928C}"/>
              </a:ext>
            </a:extLst>
          </p:cNvPr>
          <p:cNvSpPr/>
          <p:nvPr/>
        </p:nvSpPr>
        <p:spPr>
          <a:xfrm>
            <a:off x="1670266" y="1028724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중괄호 79">
            <a:extLst>
              <a:ext uri="{FF2B5EF4-FFF2-40B4-BE49-F238E27FC236}">
                <a16:creationId xmlns:a16="http://schemas.microsoft.com/office/drawing/2014/main" id="{7A9067DD-C5C7-4D40-0A80-06856556E570}"/>
              </a:ext>
            </a:extLst>
          </p:cNvPr>
          <p:cNvSpPr/>
          <p:nvPr/>
        </p:nvSpPr>
        <p:spPr>
          <a:xfrm rot="16200000">
            <a:off x="1498422" y="760651"/>
            <a:ext cx="108000" cy="43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99AE98-BF7C-9397-036C-FB09FDAD413B}"/>
              </a:ext>
            </a:extLst>
          </p:cNvPr>
          <p:cNvSpPr txBox="1"/>
          <p:nvPr/>
        </p:nvSpPr>
        <p:spPr>
          <a:xfrm>
            <a:off x="1382138" y="782927"/>
            <a:ext cx="4382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12cm</a:t>
            </a:r>
            <a:endParaRPr lang="ko-KR" altLang="en-US" sz="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DEDA32-2FF2-1552-12B6-71565288B74C}"/>
              </a:ext>
            </a:extLst>
          </p:cNvPr>
          <p:cNvSpPr/>
          <p:nvPr/>
        </p:nvSpPr>
        <p:spPr>
          <a:xfrm rot="5400000">
            <a:off x="4128155" y="109072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DFD736-EB1E-1510-AC71-F5502A8315EC}"/>
              </a:ext>
            </a:extLst>
          </p:cNvPr>
          <p:cNvSpPr/>
          <p:nvPr/>
        </p:nvSpPr>
        <p:spPr>
          <a:xfrm rot="3590475">
            <a:off x="4237763" y="1099913"/>
            <a:ext cx="45719" cy="177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08C2EE-CAD9-9657-3F37-EDBF23EAB5E0}"/>
              </a:ext>
            </a:extLst>
          </p:cNvPr>
          <p:cNvSpPr/>
          <p:nvPr/>
        </p:nvSpPr>
        <p:spPr>
          <a:xfrm rot="7671421">
            <a:off x="4234725" y="1200819"/>
            <a:ext cx="45719" cy="177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532EB11F-400F-3B1C-9EB2-4CDC9CC08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6" y="1019847"/>
            <a:ext cx="365930" cy="365930"/>
          </a:xfrm>
          <a:prstGeom prst="rect">
            <a:avLst/>
          </a:prstGeom>
        </p:spPr>
      </p:pic>
      <p:pic>
        <p:nvPicPr>
          <p:cNvPr id="15" name="그림 14" descr="원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0A6F3F54-6DD6-84F3-9962-15ABFCDE9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6324" y="1012423"/>
            <a:ext cx="454569" cy="454569"/>
          </a:xfrm>
          <a:prstGeom prst="rect">
            <a:avLst/>
          </a:prstGeom>
        </p:spPr>
      </p:pic>
      <p:pic>
        <p:nvPicPr>
          <p:cNvPr id="18" name="그림 17" descr="상징, 그래픽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A6F3398D-E28D-4F92-4EF7-FD36FFF11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4274" flipH="1">
            <a:off x="2334853" y="1271776"/>
            <a:ext cx="333541" cy="322335"/>
          </a:xfrm>
          <a:prstGeom prst="rect">
            <a:avLst/>
          </a:prstGeom>
        </p:spPr>
      </p:pic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D0776421-EA12-CA0B-8CBF-AC4F19167B53}"/>
              </a:ext>
            </a:extLst>
          </p:cNvPr>
          <p:cNvSpPr/>
          <p:nvPr/>
        </p:nvSpPr>
        <p:spPr>
          <a:xfrm>
            <a:off x="2934427" y="1035367"/>
            <a:ext cx="720000" cy="408681"/>
          </a:xfrm>
          <a:prstGeom prst="flowChartProcess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 descr="아동 미술, 그래픽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E936BE72-6FC4-A598-1573-727655136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30194" y="1081466"/>
            <a:ext cx="334720" cy="33472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C912B8B6-400C-B8A3-4B3E-98C2478F1DC7}"/>
              </a:ext>
            </a:extLst>
          </p:cNvPr>
          <p:cNvSpPr/>
          <p:nvPr/>
        </p:nvSpPr>
        <p:spPr>
          <a:xfrm>
            <a:off x="338969" y="1164986"/>
            <a:ext cx="134344" cy="14164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0F1D20-6264-BE6A-E126-F213329C3F5D}"/>
              </a:ext>
            </a:extLst>
          </p:cNvPr>
          <p:cNvSpPr/>
          <p:nvPr/>
        </p:nvSpPr>
        <p:spPr>
          <a:xfrm>
            <a:off x="1774701" y="695468"/>
            <a:ext cx="12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C5D2FD-E084-D12E-EE46-B748FBC93254}"/>
              </a:ext>
            </a:extLst>
          </p:cNvPr>
          <p:cNvSpPr/>
          <p:nvPr/>
        </p:nvSpPr>
        <p:spPr>
          <a:xfrm>
            <a:off x="2759062" y="707062"/>
            <a:ext cx="12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F34051-B00F-180A-01ED-07966396CE4F}"/>
              </a:ext>
            </a:extLst>
          </p:cNvPr>
          <p:cNvSpPr/>
          <p:nvPr/>
        </p:nvSpPr>
        <p:spPr>
          <a:xfrm>
            <a:off x="3728902" y="704584"/>
            <a:ext cx="12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9E0273-5093-5FC4-6F38-B3A138457F4B}"/>
              </a:ext>
            </a:extLst>
          </p:cNvPr>
          <p:cNvSpPr/>
          <p:nvPr/>
        </p:nvSpPr>
        <p:spPr>
          <a:xfrm>
            <a:off x="311511" y="960072"/>
            <a:ext cx="482662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B6DE1C-4858-6508-C77D-48ADA727FD37}"/>
              </a:ext>
            </a:extLst>
          </p:cNvPr>
          <p:cNvSpPr/>
          <p:nvPr/>
        </p:nvSpPr>
        <p:spPr>
          <a:xfrm>
            <a:off x="861902" y="965501"/>
            <a:ext cx="942384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5DA8CF-7D28-186C-4B86-A61F85E9E0D6}"/>
              </a:ext>
            </a:extLst>
          </p:cNvPr>
          <p:cNvSpPr/>
          <p:nvPr/>
        </p:nvSpPr>
        <p:spPr>
          <a:xfrm>
            <a:off x="795362" y="867542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888804" y="96593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E7439F-7EDB-01D8-7EFA-02EF1DAD167C}"/>
              </a:ext>
            </a:extLst>
          </p:cNvPr>
          <p:cNvSpPr/>
          <p:nvPr/>
        </p:nvSpPr>
        <p:spPr>
          <a:xfrm>
            <a:off x="1804286" y="857468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AC1E209-6112-6EF1-B5F2-11A2E91FD697}"/>
              </a:ext>
            </a:extLst>
          </p:cNvPr>
          <p:cNvSpPr/>
          <p:nvPr/>
        </p:nvSpPr>
        <p:spPr>
          <a:xfrm>
            <a:off x="1871818" y="963437"/>
            <a:ext cx="907330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F4C75B3-863B-EE9E-C768-90867C587B83}"/>
              </a:ext>
            </a:extLst>
          </p:cNvPr>
          <p:cNvSpPr/>
          <p:nvPr/>
        </p:nvSpPr>
        <p:spPr>
          <a:xfrm rot="10800000">
            <a:off x="1905225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1826E22-F307-8992-9779-1029D8AEC8CA}"/>
              </a:ext>
            </a:extLst>
          </p:cNvPr>
          <p:cNvSpPr/>
          <p:nvPr/>
        </p:nvSpPr>
        <p:spPr>
          <a:xfrm rot="10800000">
            <a:off x="2649786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7BE28DB-4392-251F-2438-DA747C921559}"/>
              </a:ext>
            </a:extLst>
          </p:cNvPr>
          <p:cNvSpPr/>
          <p:nvPr/>
        </p:nvSpPr>
        <p:spPr>
          <a:xfrm>
            <a:off x="2785428" y="867542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288EE0-EF1B-B9DF-76F0-494E3DE43F62}"/>
              </a:ext>
            </a:extLst>
          </p:cNvPr>
          <p:cNvSpPr/>
          <p:nvPr/>
        </p:nvSpPr>
        <p:spPr>
          <a:xfrm>
            <a:off x="2853451" y="967047"/>
            <a:ext cx="907330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A44C52-7C1E-4C68-F885-791DDC02C5DF}"/>
              </a:ext>
            </a:extLst>
          </p:cNvPr>
          <p:cNvSpPr/>
          <p:nvPr/>
        </p:nvSpPr>
        <p:spPr>
          <a:xfrm rot="10800000">
            <a:off x="3664954" y="960170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EA65FF-FB74-779A-B965-E78A51511A6D}"/>
              </a:ext>
            </a:extLst>
          </p:cNvPr>
          <p:cNvSpPr/>
          <p:nvPr/>
        </p:nvSpPr>
        <p:spPr>
          <a:xfrm>
            <a:off x="3753277" y="871773"/>
            <a:ext cx="67172" cy="2501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DEFD465-FF01-4347-9A03-FE7C4E106295}"/>
              </a:ext>
            </a:extLst>
          </p:cNvPr>
          <p:cNvSpPr/>
          <p:nvPr/>
        </p:nvSpPr>
        <p:spPr>
          <a:xfrm>
            <a:off x="794174" y="144717"/>
            <a:ext cx="3276540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1096E81-5EFE-AC1D-1FC3-3A64A95EB8BD}"/>
              </a:ext>
            </a:extLst>
          </p:cNvPr>
          <p:cNvSpPr/>
          <p:nvPr/>
        </p:nvSpPr>
        <p:spPr>
          <a:xfrm>
            <a:off x="796395" y="218250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5CF2E47-75D2-E6CA-5289-2E3737D61380}"/>
              </a:ext>
            </a:extLst>
          </p:cNvPr>
          <p:cNvSpPr/>
          <p:nvPr/>
        </p:nvSpPr>
        <p:spPr>
          <a:xfrm>
            <a:off x="1804396" y="213598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E2C3375-BD65-3B2C-124B-7891B5E52043}"/>
              </a:ext>
            </a:extLst>
          </p:cNvPr>
          <p:cNvSpPr/>
          <p:nvPr/>
        </p:nvSpPr>
        <p:spPr>
          <a:xfrm>
            <a:off x="2781229" y="217167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EC77CF0-0A71-A160-3E42-864DF42C3582}"/>
              </a:ext>
            </a:extLst>
          </p:cNvPr>
          <p:cNvSpPr/>
          <p:nvPr/>
        </p:nvSpPr>
        <p:spPr>
          <a:xfrm>
            <a:off x="3760781" y="211289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1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3439</TotalTime>
  <Words>1</Words>
  <Application>Microsoft Office PowerPoint</Application>
  <PresentationFormat>사용자 지정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원용 이</dc:creator>
  <cp:lastModifiedBy>최재영</cp:lastModifiedBy>
  <cp:revision>16</cp:revision>
  <dcterms:created xsi:type="dcterms:W3CDTF">2023-11-18T07:31:33Z</dcterms:created>
  <dcterms:modified xsi:type="dcterms:W3CDTF">2023-12-13T09:06:36Z</dcterms:modified>
</cp:coreProperties>
</file>