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300" d="100"/>
          <a:sy n="300" d="100"/>
        </p:scale>
        <p:origin x="-64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31747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738701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720014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92565" y="391256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1006259" y="94082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52683" y="-1337253"/>
            <a:ext cx="207485" cy="3251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56160" y="-833776"/>
            <a:ext cx="207485" cy="22444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346817" y="-343120"/>
            <a:ext cx="207485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833547" y="142700"/>
            <a:ext cx="206574" cy="290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266299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069107" y="136581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069107" y="87145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CCCFF-3DB5-9134-AAB4-23AE8C982EFE}"/>
              </a:ext>
            </a:extLst>
          </p:cNvPr>
          <p:cNvSpPr/>
          <p:nvPr/>
        </p:nvSpPr>
        <p:spPr>
          <a:xfrm rot="3783398">
            <a:off x="4139303" y="1066861"/>
            <a:ext cx="45719" cy="240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0E3C7D-117E-E3AA-64DD-1A250CB0A3D1}"/>
              </a:ext>
            </a:extLst>
          </p:cNvPr>
          <p:cNvSpPr/>
          <p:nvPr/>
        </p:nvSpPr>
        <p:spPr>
          <a:xfrm rot="5400000">
            <a:off x="4139765" y="1151643"/>
            <a:ext cx="45719" cy="175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AFD877-62F4-DE1E-5EEB-ACF7FE7588E5}"/>
              </a:ext>
            </a:extLst>
          </p:cNvPr>
          <p:cNvSpPr/>
          <p:nvPr/>
        </p:nvSpPr>
        <p:spPr>
          <a:xfrm>
            <a:off x="2031196" y="94207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591E70-D21C-263A-B008-14725DAF708A}"/>
              </a:ext>
            </a:extLst>
          </p:cNvPr>
          <p:cNvSpPr/>
          <p:nvPr/>
        </p:nvSpPr>
        <p:spPr>
          <a:xfrm>
            <a:off x="3788750" y="945763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68551" y="10314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575E92-981C-3910-F1E6-F4B4CFF4BCF4}"/>
              </a:ext>
            </a:extLst>
          </p:cNvPr>
          <p:cNvSpPr/>
          <p:nvPr/>
        </p:nvSpPr>
        <p:spPr>
          <a:xfrm>
            <a:off x="2775757" y="94207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6A33EB3-F2EF-F4F6-34B6-EC8E18411E37}"/>
              </a:ext>
            </a:extLst>
          </p:cNvPr>
          <p:cNvSpPr/>
          <p:nvPr/>
        </p:nvSpPr>
        <p:spPr>
          <a:xfrm>
            <a:off x="2750021" y="838046"/>
            <a:ext cx="72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9087345-8264-BEEA-2841-E4E8E8F542A9}"/>
              </a:ext>
            </a:extLst>
          </p:cNvPr>
          <p:cNvSpPr/>
          <p:nvPr/>
        </p:nvSpPr>
        <p:spPr>
          <a:xfrm rot="7026973">
            <a:off x="4137795" y="1161972"/>
            <a:ext cx="45719" cy="244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8</cp:revision>
  <dcterms:created xsi:type="dcterms:W3CDTF">2023-11-18T07:31:33Z</dcterms:created>
  <dcterms:modified xsi:type="dcterms:W3CDTF">2023-11-28T06:53:14Z</dcterms:modified>
</cp:coreProperties>
</file>