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7332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 rot="16200000">
            <a:off x="1743225" y="43443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720014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 rot="16200000">
            <a:off x="3687863" y="44346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298477" y="-1281548"/>
            <a:ext cx="317396" cy="3249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rot="5400000" flipH="1" flipV="1">
            <a:off x="2810288" y="-783380"/>
            <a:ext cx="303753" cy="2239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292368" y="-288672"/>
            <a:ext cx="316382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rot="5400000" flipH="1" flipV="1">
            <a:off x="3778090" y="193455"/>
            <a:ext cx="312786" cy="295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F1D20-6264-BE6A-E126-F213329C3F5D}"/>
              </a:ext>
            </a:extLst>
          </p:cNvPr>
          <p:cNvSpPr/>
          <p:nvPr/>
        </p:nvSpPr>
        <p:spPr>
          <a:xfrm>
            <a:off x="1774701" y="695468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59062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34051-B00F-180A-01ED-07966396CE4F}"/>
              </a:ext>
            </a:extLst>
          </p:cNvPr>
          <p:cNvSpPr/>
          <p:nvPr/>
        </p:nvSpPr>
        <p:spPr>
          <a:xfrm>
            <a:off x="3728902" y="704584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9E0273-5093-5FC4-6F38-B3A138457F4B}"/>
              </a:ext>
            </a:extLst>
          </p:cNvPr>
          <p:cNvSpPr/>
          <p:nvPr/>
        </p:nvSpPr>
        <p:spPr>
          <a:xfrm>
            <a:off x="311511" y="960072"/>
            <a:ext cx="482662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861902" y="965501"/>
            <a:ext cx="942384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7953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7439F-7EDB-01D8-7EFA-02EF1DAD167C}"/>
              </a:ext>
            </a:extLst>
          </p:cNvPr>
          <p:cNvSpPr/>
          <p:nvPr/>
        </p:nvSpPr>
        <p:spPr>
          <a:xfrm>
            <a:off x="1804286" y="857468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1E209-6112-6EF1-B5F2-11A2E91FD697}"/>
              </a:ext>
            </a:extLst>
          </p:cNvPr>
          <p:cNvSpPr/>
          <p:nvPr/>
        </p:nvSpPr>
        <p:spPr>
          <a:xfrm>
            <a:off x="1871818" y="96343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785428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88EE0-EF1B-B9DF-76F0-494E3DE43F62}"/>
              </a:ext>
            </a:extLst>
          </p:cNvPr>
          <p:cNvSpPr/>
          <p:nvPr/>
        </p:nvSpPr>
        <p:spPr>
          <a:xfrm>
            <a:off x="2853451" y="96704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A65FF-FB74-779A-B965-E78A51511A6D}"/>
              </a:ext>
            </a:extLst>
          </p:cNvPr>
          <p:cNvSpPr/>
          <p:nvPr/>
        </p:nvSpPr>
        <p:spPr>
          <a:xfrm>
            <a:off x="3753277" y="871773"/>
            <a:ext cx="67172" cy="2501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794174" y="144717"/>
            <a:ext cx="327654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7963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CF2E47-75D2-E6CA-5289-2E3737D61380}"/>
              </a:ext>
            </a:extLst>
          </p:cNvPr>
          <p:cNvSpPr/>
          <p:nvPr/>
        </p:nvSpPr>
        <p:spPr>
          <a:xfrm>
            <a:off x="1804396" y="213598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781229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C77CF0-0A71-A160-3E42-864DF42C3582}"/>
              </a:ext>
            </a:extLst>
          </p:cNvPr>
          <p:cNvSpPr/>
          <p:nvPr/>
        </p:nvSpPr>
        <p:spPr>
          <a:xfrm>
            <a:off x="3760781" y="211289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12928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819297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1238847" y="707062"/>
            <a:ext cx="30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67067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578277" y="-1001748"/>
            <a:ext cx="317396" cy="26902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342009" y="-239030"/>
            <a:ext cx="316382" cy="11638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694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6659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651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77734" y="137784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0996" y="1037749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65297" y="707062"/>
            <a:ext cx="30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306453" y="965501"/>
            <a:ext cx="1047321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13549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884711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1353774" y="144717"/>
            <a:ext cx="2728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13559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880512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489C17-AF46-933D-9FFF-14C503D45D8F}"/>
              </a:ext>
            </a:extLst>
          </p:cNvPr>
          <p:cNvSpPr/>
          <p:nvPr/>
        </p:nvSpPr>
        <p:spPr>
          <a:xfrm>
            <a:off x="1420590" y="960655"/>
            <a:ext cx="69170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1784D1-0154-43E8-074D-E9DA706318E6}"/>
              </a:ext>
            </a:extLst>
          </p:cNvPr>
          <p:cNvSpPr/>
          <p:nvPr/>
        </p:nvSpPr>
        <p:spPr>
          <a:xfrm>
            <a:off x="2955524" y="962153"/>
            <a:ext cx="848618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2D4F4D-641B-32EA-B87D-EA13FAD4C292}"/>
              </a:ext>
            </a:extLst>
          </p:cNvPr>
          <p:cNvSpPr/>
          <p:nvPr/>
        </p:nvSpPr>
        <p:spPr>
          <a:xfrm>
            <a:off x="2062187" y="702300"/>
            <a:ext cx="161959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5C98DB-5853-CFB1-8FF0-E5B98EF64EDB}"/>
              </a:ext>
            </a:extLst>
          </p:cNvPr>
          <p:cNvSpPr/>
          <p:nvPr/>
        </p:nvSpPr>
        <p:spPr>
          <a:xfrm>
            <a:off x="2183936" y="962744"/>
            <a:ext cx="69170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7575D2-647F-BEA6-293E-E8DC25D2D549}"/>
              </a:ext>
            </a:extLst>
          </p:cNvPr>
          <p:cNvSpPr/>
          <p:nvPr/>
        </p:nvSpPr>
        <p:spPr>
          <a:xfrm>
            <a:off x="2112521" y="865091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37783C-67E8-03FC-C7C2-C8746C3E1A29}"/>
              </a:ext>
            </a:extLst>
          </p:cNvPr>
          <p:cNvSpPr/>
          <p:nvPr/>
        </p:nvSpPr>
        <p:spPr>
          <a:xfrm>
            <a:off x="306453" y="887383"/>
            <a:ext cx="1872000" cy="61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9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5245</TotalTime>
  <Words>2</Words>
  <Application>Microsoft Office PowerPoint</Application>
  <PresentationFormat>사용자 지정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21</cp:revision>
  <dcterms:created xsi:type="dcterms:W3CDTF">2023-11-18T07:31:33Z</dcterms:created>
  <dcterms:modified xsi:type="dcterms:W3CDTF">2023-12-16T06:47:13Z</dcterms:modified>
</cp:coreProperties>
</file>