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.png"  /><Relationship Id="rId11" Type="http://schemas.openxmlformats.org/officeDocument/2006/relationships/image" Target="../media/image3.png"  /><Relationship Id="rId12" Type="http://schemas.openxmlformats.org/officeDocument/2006/relationships/image" Target="../media/image4.png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.png"  /><Relationship Id="rId11" Type="http://schemas.openxmlformats.org/officeDocument/2006/relationships/image" Target="../media/image3.png"  /><Relationship Id="rId12" Type="http://schemas.openxmlformats.org/officeDocument/2006/relationships/image" Target="../media/image4.png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6511" y="160440"/>
            <a:ext cx="1343025" cy="13811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9418" y="160440"/>
            <a:ext cx="1343025" cy="13811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8438" y="160440"/>
            <a:ext cx="1343025" cy="13811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95399" y="160440"/>
            <a:ext cx="1343025" cy="13811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7508" y="2351497"/>
            <a:ext cx="1069002" cy="8089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9194" y="1033852"/>
            <a:ext cx="2145631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웨이퍼 제조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산화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5300" y="1033852"/>
            <a:ext cx="2145631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포토공정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식각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13385" y="1033852"/>
            <a:ext cx="2145631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증착 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&amp;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이온주입 공정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금속배선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9514" y="1033852"/>
            <a:ext cx="3037975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EDS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공정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패키징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33614" y="2351497"/>
            <a:ext cx="1069002" cy="80897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51699" y="2351497"/>
            <a:ext cx="1069002" cy="80897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81463" y="2351497"/>
            <a:ext cx="1069002" cy="808974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10712117" y="1288484"/>
            <a:ext cx="1479883" cy="671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1" name="화살표 40"/>
          <p:cNvCxnSpPr/>
          <p:nvPr/>
        </p:nvCxnSpPr>
        <p:spPr>
          <a:xfrm>
            <a:off x="1455818" y="3183605"/>
            <a:ext cx="2326106" cy="1199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화살표 42"/>
          <p:cNvCxnSpPr/>
          <p:nvPr/>
        </p:nvCxnSpPr>
        <p:spPr>
          <a:xfrm rot="16200000" flipH="1">
            <a:off x="3629113" y="3313283"/>
            <a:ext cx="840027" cy="5344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화살표 44"/>
          <p:cNvCxnSpPr/>
          <p:nvPr/>
        </p:nvCxnSpPr>
        <p:spPr>
          <a:xfrm rot="10800000" flipV="1">
            <a:off x="5088355" y="3183605"/>
            <a:ext cx="1007647" cy="8168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 rot="10800000" flipV="1">
            <a:off x="5592180" y="3243765"/>
            <a:ext cx="2617725" cy="1139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가로 글상자 46"/>
          <p:cNvSpPr txBox="1"/>
          <p:nvPr/>
        </p:nvSpPr>
        <p:spPr>
          <a:xfrm>
            <a:off x="3033614" y="3429000"/>
            <a:ext cx="3229925" cy="3655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HTTP</a:t>
            </a:r>
            <a:endParaRPr lang="en-US" altLang="ko-KR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4386626">
            <a:off x="10032955" y="933803"/>
            <a:ext cx="1343025" cy="1381125"/>
          </a:xfrm>
          <a:prstGeom prst="rect">
            <a:avLst/>
          </a:prstGeom>
        </p:spPr>
      </p:pic>
      <p:sp>
        <p:nvSpPr>
          <p:cNvPr id="53" name="가로 글상자 52"/>
          <p:cNvSpPr txBox="1"/>
          <p:nvPr/>
        </p:nvSpPr>
        <p:spPr>
          <a:xfrm>
            <a:off x="9638424" y="2214877"/>
            <a:ext cx="2125579" cy="36569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양품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불량품 선별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148061" y="4096521"/>
            <a:ext cx="985739" cy="1197550"/>
          </a:xfrm>
          <a:prstGeom prst="rect">
            <a:avLst/>
          </a:prstGeom>
        </p:spPr>
      </p:pic>
      <p:cxnSp>
        <p:nvCxnSpPr>
          <p:cNvPr id="55" name="화살표 54"/>
          <p:cNvCxnSpPr/>
          <p:nvPr/>
        </p:nvCxnSpPr>
        <p:spPr>
          <a:xfrm rot="10800000" flipV="1">
            <a:off x="2495300" y="5163553"/>
            <a:ext cx="1553826" cy="8335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19425" y="5500861"/>
            <a:ext cx="1295400" cy="1104900"/>
          </a:xfrm>
          <a:prstGeom prst="rect">
            <a:avLst/>
          </a:prstGeom>
        </p:spPr>
      </p:pic>
      <p:sp>
        <p:nvSpPr>
          <p:cNvPr id="57" name="가로 글상자 56"/>
          <p:cNvSpPr txBox="1"/>
          <p:nvPr/>
        </p:nvSpPr>
        <p:spPr>
          <a:xfrm>
            <a:off x="2618871" y="5294072"/>
            <a:ext cx="1614963" cy="36558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서버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HTTP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6511" y="160440"/>
            <a:ext cx="1343025" cy="13811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9418" y="160440"/>
            <a:ext cx="1343025" cy="13811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8438" y="160440"/>
            <a:ext cx="1343025" cy="13811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95399" y="160440"/>
            <a:ext cx="1343025" cy="13811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7508" y="2351497"/>
            <a:ext cx="1069002" cy="8089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9194" y="1033852"/>
            <a:ext cx="2145631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웨이퍼 제조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산화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5300" y="1033852"/>
            <a:ext cx="2145631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포토공정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식각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13385" y="1033852"/>
            <a:ext cx="2145631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증착 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&amp;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이온주입 공정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금속배선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9514" y="1033852"/>
            <a:ext cx="3037975" cy="1181025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EDS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공정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,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패키징 공정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초음파 센서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굴림"/>
                <a:ea typeface="굴림"/>
                <a:cs typeface="굴림"/>
              </a:rPr>
              <a:t>)</a:t>
            </a:r>
            <a:endPara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<a:solidFill>
                <a:schemeClr val="lt1"/>
              </a:solidFill>
              <a:latin typeface="굴림"/>
              <a:ea typeface="굴림"/>
              <a:cs typeface="굴림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33614" y="2351497"/>
            <a:ext cx="1069002" cy="80897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51699" y="2351497"/>
            <a:ext cx="1069002" cy="80897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81463" y="2351497"/>
            <a:ext cx="1069002" cy="808974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10712117" y="1288484"/>
            <a:ext cx="1479883" cy="671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1" name="화살표 40"/>
          <p:cNvCxnSpPr/>
          <p:nvPr/>
        </p:nvCxnSpPr>
        <p:spPr>
          <a:xfrm>
            <a:off x="1455818" y="3183605"/>
            <a:ext cx="2326106" cy="1199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화살표 42"/>
          <p:cNvCxnSpPr/>
          <p:nvPr/>
        </p:nvCxnSpPr>
        <p:spPr>
          <a:xfrm rot="16200000" flipH="1">
            <a:off x="3629113" y="3313283"/>
            <a:ext cx="840027" cy="5344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화살표 44"/>
          <p:cNvCxnSpPr/>
          <p:nvPr/>
        </p:nvCxnSpPr>
        <p:spPr>
          <a:xfrm rot="10800000" flipV="1">
            <a:off x="5088355" y="3183605"/>
            <a:ext cx="1007647" cy="8168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 rot="10800000" flipV="1">
            <a:off x="5592180" y="3243765"/>
            <a:ext cx="2617725" cy="1139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가로 글상자 46"/>
          <p:cNvSpPr txBox="1"/>
          <p:nvPr/>
        </p:nvSpPr>
        <p:spPr>
          <a:xfrm>
            <a:off x="3033614" y="3429000"/>
            <a:ext cx="3229925" cy="3655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HTTP</a:t>
            </a:r>
            <a:endParaRPr lang="en-US" altLang="ko-KR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4386626">
            <a:off x="10032955" y="933803"/>
            <a:ext cx="1343025" cy="1381125"/>
          </a:xfrm>
          <a:prstGeom prst="rect">
            <a:avLst/>
          </a:prstGeom>
        </p:spPr>
      </p:pic>
      <p:sp>
        <p:nvSpPr>
          <p:cNvPr id="53" name="가로 글상자 52"/>
          <p:cNvSpPr txBox="1"/>
          <p:nvPr/>
        </p:nvSpPr>
        <p:spPr>
          <a:xfrm>
            <a:off x="9638424" y="2214877"/>
            <a:ext cx="2125579" cy="36569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등급별 분류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148061" y="4096521"/>
            <a:ext cx="985739" cy="1197550"/>
          </a:xfrm>
          <a:prstGeom prst="rect">
            <a:avLst/>
          </a:prstGeom>
        </p:spPr>
      </p:pic>
      <p:cxnSp>
        <p:nvCxnSpPr>
          <p:cNvPr id="55" name="화살표 54"/>
          <p:cNvCxnSpPr/>
          <p:nvPr/>
        </p:nvCxnSpPr>
        <p:spPr>
          <a:xfrm rot="10800000" flipV="1">
            <a:off x="2495300" y="5163553"/>
            <a:ext cx="1553826" cy="8335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19425" y="5500861"/>
            <a:ext cx="1295400" cy="1104900"/>
          </a:xfrm>
          <a:prstGeom prst="rect">
            <a:avLst/>
          </a:prstGeom>
        </p:spPr>
      </p:pic>
      <p:sp>
        <p:nvSpPr>
          <p:cNvPr id="57" name="가로 글상자 56"/>
          <p:cNvSpPr txBox="1"/>
          <p:nvPr/>
        </p:nvSpPr>
        <p:spPr>
          <a:xfrm>
            <a:off x="2618871" y="5294072"/>
            <a:ext cx="1614963" cy="36558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서버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HTTP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</ep:Words>
  <ep:PresentationFormat>화면 슬라이드 쇼(4:3)</ep:PresentationFormat>
  <ep:Paragraphs>31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2023-11-11T06:26:08.442</dcterms:created>
  <dc:creator>Admin</dc:creator>
  <cp:lastModifiedBy>Admin</cp:lastModifiedBy>
  <dcterms:modified xsi:type="dcterms:W3CDTF">2023-11-12T12:30:29.482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