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540067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275" d="100"/>
          <a:sy n="275" d="100"/>
        </p:scale>
        <p:origin x="20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294620"/>
            <a:ext cx="4050506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945535"/>
            <a:ext cx="4050506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5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9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95846"/>
            <a:ext cx="1164521" cy="152560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95846"/>
            <a:ext cx="3426053" cy="15256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2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8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448807"/>
            <a:ext cx="4658082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204734"/>
            <a:ext cx="4658082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3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479227"/>
            <a:ext cx="229528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479227"/>
            <a:ext cx="229528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95846"/>
            <a:ext cx="4658082" cy="3479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441305"/>
            <a:ext cx="228473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657582"/>
            <a:ext cx="2284738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441305"/>
            <a:ext cx="229599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657582"/>
            <a:ext cx="2295990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8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8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259199"/>
            <a:ext cx="273409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2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259199"/>
            <a:ext cx="273409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9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95846"/>
            <a:ext cx="4658082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479227"/>
            <a:ext cx="4658082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6EB5-34DB-4516-8904-57937E4D5C05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668542"/>
            <a:ext cx="182272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4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1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79143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842691" y="41391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906239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11520" y="390649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137409" y="1219546"/>
            <a:ext cx="4320000" cy="14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0FC8E-428C-2D81-97E9-504047406F12}"/>
              </a:ext>
            </a:extLst>
          </p:cNvPr>
          <p:cNvSpPr/>
          <p:nvPr/>
        </p:nvSpPr>
        <p:spPr>
          <a:xfrm rot="10800000">
            <a:off x="3737520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8C2768-7040-34C4-C4C0-8A85E48456A2}"/>
              </a:ext>
            </a:extLst>
          </p:cNvPr>
          <p:cNvSpPr/>
          <p:nvPr/>
        </p:nvSpPr>
        <p:spPr>
          <a:xfrm rot="10800000">
            <a:off x="2657631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C6E0B-81A3-5A79-2542-EA5A8FB659CF}"/>
              </a:ext>
            </a:extLst>
          </p:cNvPr>
          <p:cNvSpPr/>
          <p:nvPr/>
        </p:nvSpPr>
        <p:spPr>
          <a:xfrm rot="10800000">
            <a:off x="1577631" y="104902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497853" y="1052445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0B4F90D-2A8B-43B9-F249-0EB90902EA40}"/>
              </a:ext>
            </a:extLst>
          </p:cNvPr>
          <p:cNvSpPr/>
          <p:nvPr/>
        </p:nvSpPr>
        <p:spPr>
          <a:xfrm>
            <a:off x="493187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D64E439-139A-1883-DC17-DE76CAD9B998}"/>
              </a:ext>
            </a:extLst>
          </p:cNvPr>
          <p:cNvSpPr/>
          <p:nvPr/>
        </p:nvSpPr>
        <p:spPr>
          <a:xfrm>
            <a:off x="1567612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659538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729650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8A5E8-77F4-A7B0-48C9-6B0C27321AAB}"/>
              </a:ext>
            </a:extLst>
          </p:cNvPr>
          <p:cNvSpPr/>
          <p:nvPr/>
        </p:nvSpPr>
        <p:spPr>
          <a:xfrm rot="5400000">
            <a:off x="4443305" y="1210544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20582-A2BE-4343-6C5A-D681C8C67569}"/>
              </a:ext>
            </a:extLst>
          </p:cNvPr>
          <p:cNvSpPr/>
          <p:nvPr/>
        </p:nvSpPr>
        <p:spPr>
          <a:xfrm rot="5400000">
            <a:off x="4295409" y="1147544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623824" y="103656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57D4D8-F2CF-06E4-5E1C-E4CC2AE5077D}"/>
              </a:ext>
            </a:extLst>
          </p:cNvPr>
          <p:cNvSpPr/>
          <p:nvPr/>
        </p:nvSpPr>
        <p:spPr>
          <a:xfrm>
            <a:off x="4313409" y="136354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CE7ED-48A6-0346-83EE-A32784B7AFFC}"/>
              </a:ext>
            </a:extLst>
          </p:cNvPr>
          <p:cNvSpPr/>
          <p:nvPr/>
        </p:nvSpPr>
        <p:spPr>
          <a:xfrm>
            <a:off x="4320001" y="95263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221280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341041-F857-EC2C-331D-4DC7C5997AA5}"/>
              </a:ext>
            </a:extLst>
          </p:cNvPr>
          <p:cNvSpPr/>
          <p:nvPr/>
        </p:nvSpPr>
        <p:spPr>
          <a:xfrm>
            <a:off x="1294696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6BD94B-05B4-18CC-5551-53FE6E92A902}"/>
              </a:ext>
            </a:extLst>
          </p:cNvPr>
          <p:cNvSpPr/>
          <p:nvPr/>
        </p:nvSpPr>
        <p:spPr>
          <a:xfrm>
            <a:off x="2382801" y="96588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CFA384-19E9-A3D9-0CC0-E3FADCBDFD99}"/>
              </a:ext>
            </a:extLst>
          </p:cNvPr>
          <p:cNvSpPr/>
          <p:nvPr/>
        </p:nvSpPr>
        <p:spPr>
          <a:xfrm>
            <a:off x="3458520" y="96671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BCED5-BD13-4E49-70CE-828E2AFD5306}"/>
              </a:ext>
            </a:extLst>
          </p:cNvPr>
          <p:cNvSpPr/>
          <p:nvPr/>
        </p:nvSpPr>
        <p:spPr>
          <a:xfrm>
            <a:off x="2780239" y="103102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BA8AB0-3291-E0E5-7A55-F7BB2CCA5CFB}"/>
              </a:ext>
            </a:extLst>
          </p:cNvPr>
          <p:cNvSpPr/>
          <p:nvPr/>
        </p:nvSpPr>
        <p:spPr>
          <a:xfrm>
            <a:off x="1704520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82AE4-12B1-71CB-98E8-BE88EEE06844}"/>
              </a:ext>
            </a:extLst>
          </p:cNvPr>
          <p:cNvSpPr/>
          <p:nvPr/>
        </p:nvSpPr>
        <p:spPr>
          <a:xfrm>
            <a:off x="3858566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160937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2D26FA7-E680-8100-9AD2-83B626A7D037}"/>
              </a:ext>
            </a:extLst>
          </p:cNvPr>
          <p:cNvCxnSpPr>
            <a:stCxn id="3" idx="1"/>
            <a:endCxn id="24" idx="0"/>
          </p:cNvCxnSpPr>
          <p:nvPr/>
        </p:nvCxnSpPr>
        <p:spPr>
          <a:xfrm rot="10800000" flipV="1">
            <a:off x="686825" y="555263"/>
            <a:ext cx="92319" cy="481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CD40D6-1D97-5C5E-2307-DE372664FCA0}"/>
              </a:ext>
            </a:extLst>
          </p:cNvPr>
          <p:cNvCxnSpPr>
            <a:cxnSpLocks/>
            <a:stCxn id="4" idx="1"/>
            <a:endCxn id="34" idx="0"/>
          </p:cNvCxnSpPr>
          <p:nvPr/>
        </p:nvCxnSpPr>
        <p:spPr>
          <a:xfrm rot="10800000" flipV="1">
            <a:off x="1767521" y="566914"/>
            <a:ext cx="75171" cy="457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BAF8F4D-C8F9-C4E9-E11A-01B1DCDB01B7}"/>
              </a:ext>
            </a:extLst>
          </p:cNvPr>
          <p:cNvCxnSpPr>
            <a:cxnSpLocks/>
            <a:stCxn id="5" idx="1"/>
            <a:endCxn id="33" idx="0"/>
          </p:cNvCxnSpPr>
          <p:nvPr/>
        </p:nvCxnSpPr>
        <p:spPr>
          <a:xfrm rot="10800000" flipV="1">
            <a:off x="2843239" y="555263"/>
            <a:ext cx="63000" cy="475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698200E-0F80-FBCA-5B92-B3CCA0C72584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809520" y="543649"/>
            <a:ext cx="112046" cy="480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71333" y="-1308507"/>
            <a:ext cx="217581" cy="3203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97281" y="-770907"/>
            <a:ext cx="229233" cy="2140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34881" y="-244959"/>
            <a:ext cx="217581" cy="1076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793329" y="101874"/>
            <a:ext cx="205967" cy="37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38930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F6A4590-6A6B-9CC7-4C8C-AA318AD6A464}"/>
              </a:ext>
            </a:extLst>
          </p:cNvPr>
          <p:cNvSpPr/>
          <p:nvPr/>
        </p:nvSpPr>
        <p:spPr>
          <a:xfrm>
            <a:off x="1460284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C18CE6CD-1941-EB54-ED3E-03AEDD5579BC}"/>
              </a:ext>
            </a:extLst>
          </p:cNvPr>
          <p:cNvSpPr/>
          <p:nvPr/>
        </p:nvSpPr>
        <p:spPr>
          <a:xfrm>
            <a:off x="254294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CD9803E-EA33-5DF5-D200-70DFAD9A92B9}"/>
              </a:ext>
            </a:extLst>
          </p:cNvPr>
          <p:cNvSpPr/>
          <p:nvPr/>
        </p:nvSpPr>
        <p:spPr>
          <a:xfrm>
            <a:off x="3626566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7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31747" y="392167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738701" y="392167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720014" y="392167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92565" y="391256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306485" y="1129546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888804" y="96593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885062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955174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765937" y="707062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918957" y="137053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386461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52683" y="-1337253"/>
            <a:ext cx="207485" cy="3251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56160" y="-833776"/>
            <a:ext cx="207485" cy="22444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346817" y="-343120"/>
            <a:ext cx="207485" cy="12630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833547" y="142700"/>
            <a:ext cx="206574" cy="2905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668057" y="1026419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F464DB-F6EA-36AA-8857-626630E09C33}"/>
              </a:ext>
            </a:extLst>
          </p:cNvPr>
          <p:cNvSpPr/>
          <p:nvPr/>
        </p:nvSpPr>
        <p:spPr>
          <a:xfrm rot="10800000">
            <a:off x="2270714" y="1126945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F000E359-4B09-1131-A6E7-7BD91971AE88}"/>
              </a:ext>
            </a:extLst>
          </p:cNvPr>
          <p:cNvSpPr/>
          <p:nvPr/>
        </p:nvSpPr>
        <p:spPr>
          <a:xfrm rot="10800000">
            <a:off x="2217078" y="1144594"/>
            <a:ext cx="45719" cy="2069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D15C8A-B72D-9BA3-7BD8-D25E0EB42375}"/>
              </a:ext>
            </a:extLst>
          </p:cNvPr>
          <p:cNvSpPr/>
          <p:nvPr/>
        </p:nvSpPr>
        <p:spPr>
          <a:xfrm rot="5400000">
            <a:off x="4331620" y="1152277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E29383-57CB-0805-B1C7-036FA1984B98}"/>
              </a:ext>
            </a:extLst>
          </p:cNvPr>
          <p:cNvSpPr/>
          <p:nvPr/>
        </p:nvSpPr>
        <p:spPr>
          <a:xfrm>
            <a:off x="4108530" y="13659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F19D2B-06F6-4C7C-DF7A-1521984E8CBE}"/>
              </a:ext>
            </a:extLst>
          </p:cNvPr>
          <p:cNvSpPr/>
          <p:nvPr/>
        </p:nvSpPr>
        <p:spPr>
          <a:xfrm>
            <a:off x="4108943" y="87294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36DA5A-17C8-611D-18AB-BBDBB9DDC366}"/>
              </a:ext>
            </a:extLst>
          </p:cNvPr>
          <p:cNvSpPr/>
          <p:nvPr/>
        </p:nvSpPr>
        <p:spPr>
          <a:xfrm rot="10800000">
            <a:off x="916752" y="1130913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F4C75B3-863B-EE9E-C768-90867C587B83}"/>
              </a:ext>
            </a:extLst>
          </p:cNvPr>
          <p:cNvSpPr/>
          <p:nvPr/>
        </p:nvSpPr>
        <p:spPr>
          <a:xfrm rot="10800000">
            <a:off x="1905225" y="95795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AFD877-62F4-DE1E-5EEB-ACF7FE7588E5}"/>
              </a:ext>
            </a:extLst>
          </p:cNvPr>
          <p:cNvSpPr/>
          <p:nvPr/>
        </p:nvSpPr>
        <p:spPr>
          <a:xfrm>
            <a:off x="1774701" y="70027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46F67F-ED45-7A78-1016-64D63FCB0CC5}"/>
              </a:ext>
            </a:extLst>
          </p:cNvPr>
          <p:cNvSpPr/>
          <p:nvPr/>
        </p:nvSpPr>
        <p:spPr>
          <a:xfrm>
            <a:off x="1936195" y="13700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FC93A8B0-1A3D-ABD9-FEB4-A6536B6791F4}"/>
              </a:ext>
            </a:extLst>
          </p:cNvPr>
          <p:cNvSpPr/>
          <p:nvPr/>
        </p:nvSpPr>
        <p:spPr>
          <a:xfrm>
            <a:off x="1242708" y="1027860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F9C13D-AA6B-9A4B-2D99-81114D2F6358}"/>
              </a:ext>
            </a:extLst>
          </p:cNvPr>
          <p:cNvSpPr/>
          <p:nvPr/>
        </p:nvSpPr>
        <p:spPr>
          <a:xfrm rot="10800000">
            <a:off x="1933173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A44C52-7C1E-4C68-F885-791DDC02C5DF}"/>
              </a:ext>
            </a:extLst>
          </p:cNvPr>
          <p:cNvSpPr/>
          <p:nvPr/>
        </p:nvSpPr>
        <p:spPr>
          <a:xfrm rot="10800000">
            <a:off x="3664954" y="960170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6591E70-D21C-263A-B008-14725DAF708A}"/>
              </a:ext>
            </a:extLst>
          </p:cNvPr>
          <p:cNvSpPr/>
          <p:nvPr/>
        </p:nvSpPr>
        <p:spPr>
          <a:xfrm>
            <a:off x="3728564" y="70421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A274ED8-10E9-C8BD-EA19-4132F3AA411C}"/>
              </a:ext>
            </a:extLst>
          </p:cNvPr>
          <p:cNvSpPr/>
          <p:nvPr/>
        </p:nvSpPr>
        <p:spPr>
          <a:xfrm>
            <a:off x="3695696" y="1369976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68DD53A9-D24A-978A-221C-0CF3B47D3BA2}"/>
              </a:ext>
            </a:extLst>
          </p:cNvPr>
          <p:cNvSpPr/>
          <p:nvPr/>
        </p:nvSpPr>
        <p:spPr>
          <a:xfrm>
            <a:off x="3222929" y="1019847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D2960C1-F12A-4076-7A5C-612678713490}"/>
              </a:ext>
            </a:extLst>
          </p:cNvPr>
          <p:cNvSpPr/>
          <p:nvPr/>
        </p:nvSpPr>
        <p:spPr>
          <a:xfrm rot="10800000">
            <a:off x="3692902" y="1125147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1826E22-F307-8992-9779-1029D8AEC8CA}"/>
              </a:ext>
            </a:extLst>
          </p:cNvPr>
          <p:cNvSpPr/>
          <p:nvPr/>
        </p:nvSpPr>
        <p:spPr>
          <a:xfrm rot="10800000">
            <a:off x="2649786" y="95795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E575E92-981C-3910-F1E6-F4B4CFF4BCF4}"/>
              </a:ext>
            </a:extLst>
          </p:cNvPr>
          <p:cNvSpPr/>
          <p:nvPr/>
        </p:nvSpPr>
        <p:spPr>
          <a:xfrm>
            <a:off x="2749723" y="70873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DF3229-42D6-0099-BA93-E85BB5203359}"/>
              </a:ext>
            </a:extLst>
          </p:cNvPr>
          <p:cNvSpPr/>
          <p:nvPr/>
        </p:nvSpPr>
        <p:spPr>
          <a:xfrm>
            <a:off x="2684628" y="13659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70B61F65-3336-F36C-20B3-03EF26105CA7}"/>
              </a:ext>
            </a:extLst>
          </p:cNvPr>
          <p:cNvSpPr/>
          <p:nvPr/>
        </p:nvSpPr>
        <p:spPr>
          <a:xfrm>
            <a:off x="2428498" y="1029865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09B05D0-379D-15EB-387E-045BEB78228C}"/>
              </a:ext>
            </a:extLst>
          </p:cNvPr>
          <p:cNvSpPr/>
          <p:nvPr/>
        </p:nvSpPr>
        <p:spPr>
          <a:xfrm rot="10800000">
            <a:off x="2677734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6AA1ED70-3169-33A9-399C-A3692E6BF9A4}"/>
              </a:ext>
            </a:extLst>
          </p:cNvPr>
          <p:cNvSpPr/>
          <p:nvPr/>
        </p:nvSpPr>
        <p:spPr>
          <a:xfrm>
            <a:off x="307739" y="1030758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CD6A22F8-CD2B-E830-28F7-B435C115928C}"/>
              </a:ext>
            </a:extLst>
          </p:cNvPr>
          <p:cNvSpPr/>
          <p:nvPr/>
        </p:nvSpPr>
        <p:spPr>
          <a:xfrm>
            <a:off x="1670266" y="1028724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오른쪽 중괄호 79">
            <a:extLst>
              <a:ext uri="{FF2B5EF4-FFF2-40B4-BE49-F238E27FC236}">
                <a16:creationId xmlns:a16="http://schemas.microsoft.com/office/drawing/2014/main" id="{7A9067DD-C5C7-4D40-0A80-06856556E570}"/>
              </a:ext>
            </a:extLst>
          </p:cNvPr>
          <p:cNvSpPr/>
          <p:nvPr/>
        </p:nvSpPr>
        <p:spPr>
          <a:xfrm rot="16200000">
            <a:off x="1498422" y="760651"/>
            <a:ext cx="108000" cy="43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99AE98-BF7C-9397-036C-FB09FDAD413B}"/>
              </a:ext>
            </a:extLst>
          </p:cNvPr>
          <p:cNvSpPr txBox="1"/>
          <p:nvPr/>
        </p:nvSpPr>
        <p:spPr>
          <a:xfrm>
            <a:off x="1382138" y="782927"/>
            <a:ext cx="4382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12cm</a:t>
            </a:r>
            <a:endParaRPr lang="ko-KR" altLang="en-US" sz="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DEDA32-2FF2-1552-12B6-71565288B74C}"/>
              </a:ext>
            </a:extLst>
          </p:cNvPr>
          <p:cNvSpPr/>
          <p:nvPr/>
        </p:nvSpPr>
        <p:spPr>
          <a:xfrm rot="5400000">
            <a:off x="4128155" y="1090727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DFD736-EB1E-1510-AC71-F5502A8315EC}"/>
              </a:ext>
            </a:extLst>
          </p:cNvPr>
          <p:cNvSpPr/>
          <p:nvPr/>
        </p:nvSpPr>
        <p:spPr>
          <a:xfrm rot="3590475">
            <a:off x="4237763" y="1099913"/>
            <a:ext cx="45719" cy="177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08C2EE-CAD9-9657-3F37-EDBF23EAB5E0}"/>
              </a:ext>
            </a:extLst>
          </p:cNvPr>
          <p:cNvSpPr/>
          <p:nvPr/>
        </p:nvSpPr>
        <p:spPr>
          <a:xfrm rot="7671421">
            <a:off x="4234725" y="1200819"/>
            <a:ext cx="45719" cy="177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41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79143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842691" y="41391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906239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11520" y="390649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137409" y="1219546"/>
            <a:ext cx="4320000" cy="14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0FC8E-428C-2D81-97E9-504047406F12}"/>
              </a:ext>
            </a:extLst>
          </p:cNvPr>
          <p:cNvSpPr/>
          <p:nvPr/>
        </p:nvSpPr>
        <p:spPr>
          <a:xfrm rot="10800000">
            <a:off x="3737520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8C2768-7040-34C4-C4C0-8A85E48456A2}"/>
              </a:ext>
            </a:extLst>
          </p:cNvPr>
          <p:cNvSpPr/>
          <p:nvPr/>
        </p:nvSpPr>
        <p:spPr>
          <a:xfrm rot="10800000">
            <a:off x="2657631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C6E0B-81A3-5A79-2542-EA5A8FB659CF}"/>
              </a:ext>
            </a:extLst>
          </p:cNvPr>
          <p:cNvSpPr/>
          <p:nvPr/>
        </p:nvSpPr>
        <p:spPr>
          <a:xfrm rot="10800000">
            <a:off x="1577631" y="104902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497853" y="1052445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0B4F90D-2A8B-43B9-F249-0EB90902EA40}"/>
              </a:ext>
            </a:extLst>
          </p:cNvPr>
          <p:cNvSpPr/>
          <p:nvPr/>
        </p:nvSpPr>
        <p:spPr>
          <a:xfrm>
            <a:off x="493187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D64E439-139A-1883-DC17-DE76CAD9B998}"/>
              </a:ext>
            </a:extLst>
          </p:cNvPr>
          <p:cNvSpPr/>
          <p:nvPr/>
        </p:nvSpPr>
        <p:spPr>
          <a:xfrm>
            <a:off x="1567612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659538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729650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8A5E8-77F4-A7B0-48C9-6B0C27321AAB}"/>
              </a:ext>
            </a:extLst>
          </p:cNvPr>
          <p:cNvSpPr/>
          <p:nvPr/>
        </p:nvSpPr>
        <p:spPr>
          <a:xfrm rot="5400000">
            <a:off x="4443305" y="1210544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20582-A2BE-4343-6C5A-D681C8C67569}"/>
              </a:ext>
            </a:extLst>
          </p:cNvPr>
          <p:cNvSpPr/>
          <p:nvPr/>
        </p:nvSpPr>
        <p:spPr>
          <a:xfrm rot="5400000">
            <a:off x="4295409" y="1147544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623824" y="103656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57D4D8-F2CF-06E4-5E1C-E4CC2AE5077D}"/>
              </a:ext>
            </a:extLst>
          </p:cNvPr>
          <p:cNvSpPr/>
          <p:nvPr/>
        </p:nvSpPr>
        <p:spPr>
          <a:xfrm>
            <a:off x="4313409" y="136354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CE7ED-48A6-0346-83EE-A32784B7AFFC}"/>
              </a:ext>
            </a:extLst>
          </p:cNvPr>
          <p:cNvSpPr/>
          <p:nvPr/>
        </p:nvSpPr>
        <p:spPr>
          <a:xfrm>
            <a:off x="4320001" y="95263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221280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341041-F857-EC2C-331D-4DC7C5997AA5}"/>
              </a:ext>
            </a:extLst>
          </p:cNvPr>
          <p:cNvSpPr/>
          <p:nvPr/>
        </p:nvSpPr>
        <p:spPr>
          <a:xfrm>
            <a:off x="1294696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6BD94B-05B4-18CC-5551-53FE6E92A902}"/>
              </a:ext>
            </a:extLst>
          </p:cNvPr>
          <p:cNvSpPr/>
          <p:nvPr/>
        </p:nvSpPr>
        <p:spPr>
          <a:xfrm>
            <a:off x="2382801" y="96588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CFA384-19E9-A3D9-0CC0-E3FADCBDFD99}"/>
              </a:ext>
            </a:extLst>
          </p:cNvPr>
          <p:cNvSpPr/>
          <p:nvPr/>
        </p:nvSpPr>
        <p:spPr>
          <a:xfrm>
            <a:off x="3458520" y="96671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BCED5-BD13-4E49-70CE-828E2AFD5306}"/>
              </a:ext>
            </a:extLst>
          </p:cNvPr>
          <p:cNvSpPr/>
          <p:nvPr/>
        </p:nvSpPr>
        <p:spPr>
          <a:xfrm>
            <a:off x="2780239" y="103102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BA8AB0-3291-E0E5-7A55-F7BB2CCA5CFB}"/>
              </a:ext>
            </a:extLst>
          </p:cNvPr>
          <p:cNvSpPr/>
          <p:nvPr/>
        </p:nvSpPr>
        <p:spPr>
          <a:xfrm>
            <a:off x="1704520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82AE4-12B1-71CB-98E8-BE88EEE06844}"/>
              </a:ext>
            </a:extLst>
          </p:cNvPr>
          <p:cNvSpPr/>
          <p:nvPr/>
        </p:nvSpPr>
        <p:spPr>
          <a:xfrm>
            <a:off x="3858566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160937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2D26FA7-E680-8100-9AD2-83B626A7D037}"/>
              </a:ext>
            </a:extLst>
          </p:cNvPr>
          <p:cNvCxnSpPr>
            <a:stCxn id="3" idx="1"/>
            <a:endCxn id="24" idx="0"/>
          </p:cNvCxnSpPr>
          <p:nvPr/>
        </p:nvCxnSpPr>
        <p:spPr>
          <a:xfrm rot="10800000" flipV="1">
            <a:off x="686825" y="555263"/>
            <a:ext cx="92319" cy="481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CD40D6-1D97-5C5E-2307-DE372664FCA0}"/>
              </a:ext>
            </a:extLst>
          </p:cNvPr>
          <p:cNvCxnSpPr>
            <a:cxnSpLocks/>
            <a:stCxn id="4" idx="1"/>
            <a:endCxn id="34" idx="0"/>
          </p:cNvCxnSpPr>
          <p:nvPr/>
        </p:nvCxnSpPr>
        <p:spPr>
          <a:xfrm rot="10800000" flipV="1">
            <a:off x="1767521" y="566914"/>
            <a:ext cx="75171" cy="457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BAF8F4D-C8F9-C4E9-E11A-01B1DCDB01B7}"/>
              </a:ext>
            </a:extLst>
          </p:cNvPr>
          <p:cNvCxnSpPr>
            <a:cxnSpLocks/>
            <a:stCxn id="5" idx="1"/>
            <a:endCxn id="33" idx="0"/>
          </p:cNvCxnSpPr>
          <p:nvPr/>
        </p:nvCxnSpPr>
        <p:spPr>
          <a:xfrm rot="10800000" flipV="1">
            <a:off x="2843239" y="555263"/>
            <a:ext cx="63000" cy="475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698200E-0F80-FBCA-5B92-B3CCA0C72584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809520" y="543649"/>
            <a:ext cx="112046" cy="480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71333" y="-1308507"/>
            <a:ext cx="217581" cy="3203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97281" y="-770907"/>
            <a:ext cx="229233" cy="2140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34881" y="-244959"/>
            <a:ext cx="217581" cy="1076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793329" y="101874"/>
            <a:ext cx="205967" cy="37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38930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F6A4590-6A6B-9CC7-4C8C-AA318AD6A464}"/>
              </a:ext>
            </a:extLst>
          </p:cNvPr>
          <p:cNvSpPr/>
          <p:nvPr/>
        </p:nvSpPr>
        <p:spPr>
          <a:xfrm>
            <a:off x="1460284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C18CE6CD-1941-EB54-ED3E-03AEDD5579BC}"/>
              </a:ext>
            </a:extLst>
          </p:cNvPr>
          <p:cNvSpPr/>
          <p:nvPr/>
        </p:nvSpPr>
        <p:spPr>
          <a:xfrm>
            <a:off x="254294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CD9803E-EA33-5DF5-D200-70DFAD9A92B9}"/>
              </a:ext>
            </a:extLst>
          </p:cNvPr>
          <p:cNvSpPr/>
          <p:nvPr/>
        </p:nvSpPr>
        <p:spPr>
          <a:xfrm>
            <a:off x="3626566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8ABC7482-5E15-BE03-2947-11A84402B722}"/>
              </a:ext>
            </a:extLst>
          </p:cNvPr>
          <p:cNvSpPr/>
          <p:nvPr/>
        </p:nvSpPr>
        <p:spPr>
          <a:xfrm>
            <a:off x="2229255" y="1105203"/>
            <a:ext cx="897627" cy="408681"/>
          </a:xfrm>
          <a:prstGeom prst="flowChartProcess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상징, 그래픽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0954FBAC-DF2F-1222-A1B5-5116D5ECB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31" y="1236154"/>
            <a:ext cx="322335" cy="322335"/>
          </a:xfrm>
          <a:prstGeom prst="rect">
            <a:avLst/>
          </a:prstGeom>
        </p:spPr>
      </p:pic>
      <p:pic>
        <p:nvPicPr>
          <p:cNvPr id="35" name="그림 34" descr="블랙, 어둠이(가) 표시된 사진&#10;&#10;자동 생성된 설명">
            <a:extLst>
              <a:ext uri="{FF2B5EF4-FFF2-40B4-BE49-F238E27FC236}">
                <a16:creationId xmlns:a16="http://schemas.microsoft.com/office/drawing/2014/main" id="{CE256EC2-83C0-3B01-FECC-207AE45C2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2" y="1057546"/>
            <a:ext cx="365930" cy="365930"/>
          </a:xfrm>
          <a:prstGeom prst="rect">
            <a:avLst/>
          </a:prstGeom>
        </p:spPr>
      </p:pic>
      <p:pic>
        <p:nvPicPr>
          <p:cNvPr id="39" name="그림 38" descr="원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F4E3D3E5-1F2A-334D-1BCE-826E96533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8430" y="1053269"/>
            <a:ext cx="454569" cy="454569"/>
          </a:xfrm>
          <a:prstGeom prst="rect">
            <a:avLst/>
          </a:prstGeom>
        </p:spPr>
      </p:pic>
      <p:pic>
        <p:nvPicPr>
          <p:cNvPr id="46" name="그림 45" descr="아동 미술, 그래픽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91DAFD87-8DC2-32D1-A44D-5A3926DCE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5519" y="1121029"/>
            <a:ext cx="334720" cy="3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681</TotalTime>
  <Words>1</Words>
  <Application>Microsoft Office PowerPoint</Application>
  <PresentationFormat>사용자 지정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원용 이</dc:creator>
  <cp:lastModifiedBy>최재영</cp:lastModifiedBy>
  <cp:revision>11</cp:revision>
  <dcterms:created xsi:type="dcterms:W3CDTF">2023-11-18T07:31:33Z</dcterms:created>
  <dcterms:modified xsi:type="dcterms:W3CDTF">2023-11-30T08:47:19Z</dcterms:modified>
</cp:coreProperties>
</file>