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540067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233" d="100"/>
          <a:sy n="233" d="100"/>
        </p:scale>
        <p:origin x="19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294620"/>
            <a:ext cx="4050506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945535"/>
            <a:ext cx="4050506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05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95846"/>
            <a:ext cx="1164521" cy="152560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95846"/>
            <a:ext cx="3426053" cy="15256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5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48807"/>
            <a:ext cx="4658082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204734"/>
            <a:ext cx="4658082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479227"/>
            <a:ext cx="2295287" cy="11422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95846"/>
            <a:ext cx="4658082" cy="34796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41305"/>
            <a:ext cx="228473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657582"/>
            <a:ext cx="2284738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41305"/>
            <a:ext cx="229599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657582"/>
            <a:ext cx="2295990" cy="9672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68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59199"/>
            <a:ext cx="273409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20015"/>
            <a:ext cx="1741858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59199"/>
            <a:ext cx="273409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40067"/>
            <a:ext cx="1741858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95846"/>
            <a:ext cx="4658082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479227"/>
            <a:ext cx="4658082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F6EB5-34DB-4516-8904-57937E4D5C05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668542"/>
            <a:ext cx="182272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0850-AACE-43EE-B676-7B81A3132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4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1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1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1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1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7263" y="5733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>
            <a:off x="779143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>
            <a:off x="1842691" y="41391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>
            <a:off x="2906239" y="402263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>
            <a:off x="3611520" y="390649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137409" y="1219546"/>
            <a:ext cx="4320000" cy="14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E0FC8E-428C-2D81-97E9-504047406F12}"/>
              </a:ext>
            </a:extLst>
          </p:cNvPr>
          <p:cNvSpPr/>
          <p:nvPr/>
        </p:nvSpPr>
        <p:spPr>
          <a:xfrm rot="10800000">
            <a:off x="3737520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8C2768-7040-34C4-C4C0-8A85E48456A2}"/>
              </a:ext>
            </a:extLst>
          </p:cNvPr>
          <p:cNvSpPr/>
          <p:nvPr/>
        </p:nvSpPr>
        <p:spPr>
          <a:xfrm rot="10800000">
            <a:off x="2657631" y="105754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DC6E0B-81A3-5A79-2542-EA5A8FB659CF}"/>
              </a:ext>
            </a:extLst>
          </p:cNvPr>
          <p:cNvSpPr/>
          <p:nvPr/>
        </p:nvSpPr>
        <p:spPr>
          <a:xfrm rot="10800000">
            <a:off x="1577631" y="104902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497853" y="1052445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0B4F90D-2A8B-43B9-F249-0EB90902EA40}"/>
              </a:ext>
            </a:extLst>
          </p:cNvPr>
          <p:cNvSpPr/>
          <p:nvPr/>
        </p:nvSpPr>
        <p:spPr>
          <a:xfrm>
            <a:off x="493187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9D64E439-139A-1883-DC17-DE76CAD9B998}"/>
              </a:ext>
            </a:extLst>
          </p:cNvPr>
          <p:cNvSpPr/>
          <p:nvPr/>
        </p:nvSpPr>
        <p:spPr>
          <a:xfrm>
            <a:off x="1567612" y="1219547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659538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729650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8A5E8-77F4-A7B0-48C9-6B0C27321AAB}"/>
              </a:ext>
            </a:extLst>
          </p:cNvPr>
          <p:cNvSpPr/>
          <p:nvPr/>
        </p:nvSpPr>
        <p:spPr>
          <a:xfrm rot="5400000">
            <a:off x="4443305" y="1210544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C20582-A2BE-4343-6C5A-D681C8C67569}"/>
              </a:ext>
            </a:extLst>
          </p:cNvPr>
          <p:cNvSpPr/>
          <p:nvPr/>
        </p:nvSpPr>
        <p:spPr>
          <a:xfrm rot="5400000">
            <a:off x="4295409" y="1147544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623824" y="1036565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57D4D8-F2CF-06E4-5E1C-E4CC2AE5077D}"/>
              </a:ext>
            </a:extLst>
          </p:cNvPr>
          <p:cNvSpPr/>
          <p:nvPr/>
        </p:nvSpPr>
        <p:spPr>
          <a:xfrm>
            <a:off x="4313409" y="136354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4CE7ED-48A6-0346-83EE-A32784B7AFFC}"/>
              </a:ext>
            </a:extLst>
          </p:cNvPr>
          <p:cNvSpPr/>
          <p:nvPr/>
        </p:nvSpPr>
        <p:spPr>
          <a:xfrm>
            <a:off x="4320001" y="95263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221280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341041-F857-EC2C-331D-4DC7C5997AA5}"/>
              </a:ext>
            </a:extLst>
          </p:cNvPr>
          <p:cNvSpPr/>
          <p:nvPr/>
        </p:nvSpPr>
        <p:spPr>
          <a:xfrm>
            <a:off x="1294696" y="96008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BD94B-05B4-18CC-5551-53FE6E92A902}"/>
              </a:ext>
            </a:extLst>
          </p:cNvPr>
          <p:cNvSpPr/>
          <p:nvPr/>
        </p:nvSpPr>
        <p:spPr>
          <a:xfrm>
            <a:off x="2382801" y="96588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CFA384-19E9-A3D9-0CC0-E3FADCBDFD99}"/>
              </a:ext>
            </a:extLst>
          </p:cNvPr>
          <p:cNvSpPr/>
          <p:nvPr/>
        </p:nvSpPr>
        <p:spPr>
          <a:xfrm>
            <a:off x="3458520" y="966713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BBCED5-BD13-4E49-70CE-828E2AFD5306}"/>
              </a:ext>
            </a:extLst>
          </p:cNvPr>
          <p:cNvSpPr/>
          <p:nvPr/>
        </p:nvSpPr>
        <p:spPr>
          <a:xfrm>
            <a:off x="2780239" y="1031029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BA8AB0-3291-E0E5-7A55-F7BB2CCA5CFB}"/>
              </a:ext>
            </a:extLst>
          </p:cNvPr>
          <p:cNvSpPr/>
          <p:nvPr/>
        </p:nvSpPr>
        <p:spPr>
          <a:xfrm>
            <a:off x="1704520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2382AE4-12B1-71CB-98E8-BE88EEE06844}"/>
              </a:ext>
            </a:extLst>
          </p:cNvPr>
          <p:cNvSpPr/>
          <p:nvPr/>
        </p:nvSpPr>
        <p:spPr>
          <a:xfrm>
            <a:off x="3858566" y="1024630"/>
            <a:ext cx="126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160937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2D26FA7-E680-8100-9AD2-83B626A7D037}"/>
              </a:ext>
            </a:extLst>
          </p:cNvPr>
          <p:cNvCxnSpPr>
            <a:stCxn id="3" idx="1"/>
            <a:endCxn id="24" idx="0"/>
          </p:cNvCxnSpPr>
          <p:nvPr/>
        </p:nvCxnSpPr>
        <p:spPr>
          <a:xfrm rot="10800000" flipV="1">
            <a:off x="686825" y="555263"/>
            <a:ext cx="92319" cy="481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E1CD40D6-1D97-5C5E-2307-DE372664FCA0}"/>
              </a:ext>
            </a:extLst>
          </p:cNvPr>
          <p:cNvCxnSpPr>
            <a:cxnSpLocks/>
            <a:stCxn id="4" idx="1"/>
            <a:endCxn id="34" idx="0"/>
          </p:cNvCxnSpPr>
          <p:nvPr/>
        </p:nvCxnSpPr>
        <p:spPr>
          <a:xfrm rot="10800000" flipV="1">
            <a:off x="1767521" y="566914"/>
            <a:ext cx="75171" cy="4577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BAF8F4D-C8F9-C4E9-E11A-01B1DCDB01B7}"/>
              </a:ext>
            </a:extLst>
          </p:cNvPr>
          <p:cNvCxnSpPr>
            <a:cxnSpLocks/>
            <a:stCxn id="5" idx="1"/>
            <a:endCxn id="33" idx="0"/>
          </p:cNvCxnSpPr>
          <p:nvPr/>
        </p:nvCxnSpPr>
        <p:spPr>
          <a:xfrm rot="10800000" flipV="1">
            <a:off x="2843239" y="555263"/>
            <a:ext cx="63000" cy="4757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698200E-0F80-FBCA-5B92-B3CCA0C72584}"/>
              </a:ext>
            </a:extLst>
          </p:cNvPr>
          <p:cNvCxnSpPr>
            <a:cxnSpLocks/>
            <a:stCxn id="6" idx="3"/>
            <a:endCxn id="37" idx="0"/>
          </p:cNvCxnSpPr>
          <p:nvPr/>
        </p:nvCxnSpPr>
        <p:spPr>
          <a:xfrm>
            <a:off x="3809520" y="543649"/>
            <a:ext cx="112046" cy="4809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stCxn id="3" idx="0"/>
            <a:endCxn id="8" idx="1"/>
          </p:cNvCxnSpPr>
          <p:nvPr/>
        </p:nvCxnSpPr>
        <p:spPr>
          <a:xfrm rot="5400000" flipH="1" flipV="1">
            <a:off x="2371333" y="-1308507"/>
            <a:ext cx="217581" cy="32039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stCxn id="4" idx="0"/>
            <a:endCxn id="8" idx="1"/>
          </p:cNvCxnSpPr>
          <p:nvPr/>
        </p:nvCxnSpPr>
        <p:spPr>
          <a:xfrm rot="5400000" flipH="1" flipV="1">
            <a:off x="2897281" y="-770907"/>
            <a:ext cx="229233" cy="2140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stCxn id="5" idx="0"/>
            <a:endCxn id="8" idx="1"/>
          </p:cNvCxnSpPr>
          <p:nvPr/>
        </p:nvCxnSpPr>
        <p:spPr>
          <a:xfrm rot="5400000" flipH="1" flipV="1">
            <a:off x="3434881" y="-244959"/>
            <a:ext cx="217581" cy="10768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5400000" flipH="1" flipV="1">
            <a:off x="3793329" y="101874"/>
            <a:ext cx="205967" cy="3715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38930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처리 55">
            <a:extLst>
              <a:ext uri="{FF2B5EF4-FFF2-40B4-BE49-F238E27FC236}">
                <a16:creationId xmlns:a16="http://schemas.microsoft.com/office/drawing/2014/main" id="{4F6A4590-6A6B-9CC7-4C8C-AA318AD6A464}"/>
              </a:ext>
            </a:extLst>
          </p:cNvPr>
          <p:cNvSpPr/>
          <p:nvPr/>
        </p:nvSpPr>
        <p:spPr>
          <a:xfrm>
            <a:off x="1460284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C18CE6CD-1941-EB54-ED3E-03AEDD5579BC}"/>
              </a:ext>
            </a:extLst>
          </p:cNvPr>
          <p:cNvSpPr/>
          <p:nvPr/>
        </p:nvSpPr>
        <p:spPr>
          <a:xfrm>
            <a:off x="2542944" y="1369951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CCD9803E-EA33-5DF5-D200-70DFAD9A92B9}"/>
              </a:ext>
            </a:extLst>
          </p:cNvPr>
          <p:cNvSpPr/>
          <p:nvPr/>
        </p:nvSpPr>
        <p:spPr>
          <a:xfrm>
            <a:off x="3626566" y="1363543"/>
            <a:ext cx="183714" cy="955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8ABC7482-5E15-BE03-2947-11A84402B722}"/>
              </a:ext>
            </a:extLst>
          </p:cNvPr>
          <p:cNvSpPr/>
          <p:nvPr/>
        </p:nvSpPr>
        <p:spPr>
          <a:xfrm>
            <a:off x="2229255" y="1105203"/>
            <a:ext cx="897627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0954FBAC-DF2F-1222-A1B5-5116D5EC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31" y="1236154"/>
            <a:ext cx="322335" cy="322335"/>
          </a:xfrm>
          <a:prstGeom prst="rect">
            <a:avLst/>
          </a:prstGeom>
        </p:spPr>
      </p:pic>
      <p:pic>
        <p:nvPicPr>
          <p:cNvPr id="35" name="그림 34" descr="블랙, 어둠이(가) 표시된 사진&#10;&#10;자동 생성된 설명">
            <a:extLst>
              <a:ext uri="{FF2B5EF4-FFF2-40B4-BE49-F238E27FC236}">
                <a16:creationId xmlns:a16="http://schemas.microsoft.com/office/drawing/2014/main" id="{CE256EC2-83C0-3B01-FECC-207AE45C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92" y="1057546"/>
            <a:ext cx="365930" cy="365930"/>
          </a:xfrm>
          <a:prstGeom prst="rect">
            <a:avLst/>
          </a:prstGeom>
        </p:spPr>
      </p:pic>
      <p:pic>
        <p:nvPicPr>
          <p:cNvPr id="39" name="그림 38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F4E3D3E5-1F2A-334D-1BCE-826E96533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8430" y="1053269"/>
            <a:ext cx="454569" cy="454569"/>
          </a:xfrm>
          <a:prstGeom prst="rect">
            <a:avLst/>
          </a:prstGeom>
        </p:spPr>
      </p:pic>
      <p:pic>
        <p:nvPicPr>
          <p:cNvPr id="46" name="그림 45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91DAFD87-8DC2-32D1-A44D-5A3926DCE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445519" y="1121029"/>
            <a:ext cx="334720" cy="3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7332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8536F-4113-ECA3-B087-12B12694B947}"/>
              </a:ext>
            </a:extLst>
          </p:cNvPr>
          <p:cNvSpPr/>
          <p:nvPr/>
        </p:nvSpPr>
        <p:spPr>
          <a:xfrm rot="16200000">
            <a:off x="1743225" y="434435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720014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310083D-8089-7719-B2CC-6D734AD4CCB2}"/>
              </a:ext>
            </a:extLst>
          </p:cNvPr>
          <p:cNvSpPr/>
          <p:nvPr/>
        </p:nvSpPr>
        <p:spPr>
          <a:xfrm rot="16200000">
            <a:off x="3687863" y="44346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765937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7053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86461" y="1363543"/>
            <a:ext cx="120685" cy="2068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298477" y="-1281548"/>
            <a:ext cx="317396" cy="32498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93272A3-9409-B6A5-FCB7-9A17AA4AC413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rot="5400000" flipH="1" flipV="1">
            <a:off x="2810288" y="-783380"/>
            <a:ext cx="303753" cy="22398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292368" y="-288672"/>
            <a:ext cx="316382" cy="12630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7A8A732-662C-6193-5C93-7200827468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rot="5400000" flipH="1" flipV="1">
            <a:off x="3778090" y="193455"/>
            <a:ext cx="312786" cy="2952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4331620" y="115227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08530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4108943" y="872940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700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9976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84628" y="136596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오른쪽 중괄호 79">
            <a:extLst>
              <a:ext uri="{FF2B5EF4-FFF2-40B4-BE49-F238E27FC236}">
                <a16:creationId xmlns:a16="http://schemas.microsoft.com/office/drawing/2014/main" id="{7A9067DD-C5C7-4D40-0A80-06856556E570}"/>
              </a:ext>
            </a:extLst>
          </p:cNvPr>
          <p:cNvSpPr/>
          <p:nvPr/>
        </p:nvSpPr>
        <p:spPr>
          <a:xfrm rot="16200000">
            <a:off x="1498422" y="760651"/>
            <a:ext cx="108000" cy="43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99AE98-BF7C-9397-036C-FB09FDAD413B}"/>
              </a:ext>
            </a:extLst>
          </p:cNvPr>
          <p:cNvSpPr txBox="1"/>
          <p:nvPr/>
        </p:nvSpPr>
        <p:spPr>
          <a:xfrm>
            <a:off x="1382138" y="782927"/>
            <a:ext cx="4382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12cm</a:t>
            </a:r>
            <a:endParaRPr lang="ko-KR" altLang="en-US" sz="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5400000">
            <a:off x="4128155" y="109072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DFD736-EB1E-1510-AC71-F5502A8315EC}"/>
              </a:ext>
            </a:extLst>
          </p:cNvPr>
          <p:cNvSpPr/>
          <p:nvPr/>
        </p:nvSpPr>
        <p:spPr>
          <a:xfrm rot="3590475">
            <a:off x="4237763" y="1099913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08C2EE-CAD9-9657-3F37-EDBF23EAB5E0}"/>
              </a:ext>
            </a:extLst>
          </p:cNvPr>
          <p:cNvSpPr/>
          <p:nvPr/>
        </p:nvSpPr>
        <p:spPr>
          <a:xfrm rot="7671421">
            <a:off x="4234725" y="1200819"/>
            <a:ext cx="45719" cy="177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4427" y="1035367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0F1D20-6264-BE6A-E126-F213329C3F5D}"/>
              </a:ext>
            </a:extLst>
          </p:cNvPr>
          <p:cNvSpPr/>
          <p:nvPr/>
        </p:nvSpPr>
        <p:spPr>
          <a:xfrm>
            <a:off x="1774701" y="695468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59062" y="707062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F34051-B00F-180A-01ED-07966396CE4F}"/>
              </a:ext>
            </a:extLst>
          </p:cNvPr>
          <p:cNvSpPr/>
          <p:nvPr/>
        </p:nvSpPr>
        <p:spPr>
          <a:xfrm>
            <a:off x="3728902" y="704584"/>
            <a:ext cx="126000" cy="162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69E0273-5093-5FC4-6F38-B3A138457F4B}"/>
              </a:ext>
            </a:extLst>
          </p:cNvPr>
          <p:cNvSpPr/>
          <p:nvPr/>
        </p:nvSpPr>
        <p:spPr>
          <a:xfrm>
            <a:off x="311511" y="960072"/>
            <a:ext cx="482662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861902" y="965501"/>
            <a:ext cx="942384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795362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10800000">
            <a:off x="888804" y="965936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E7439F-7EDB-01D8-7EFA-02EF1DAD167C}"/>
              </a:ext>
            </a:extLst>
          </p:cNvPr>
          <p:cNvSpPr/>
          <p:nvPr/>
        </p:nvSpPr>
        <p:spPr>
          <a:xfrm>
            <a:off x="1804286" y="857468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C1E209-6112-6EF1-B5F2-11A2E91FD697}"/>
              </a:ext>
            </a:extLst>
          </p:cNvPr>
          <p:cNvSpPr/>
          <p:nvPr/>
        </p:nvSpPr>
        <p:spPr>
          <a:xfrm>
            <a:off x="1871818" y="96343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10800000">
            <a:off x="1905225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10800000">
            <a:off x="2649786" y="95795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785428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B288EE0-EF1B-B9DF-76F0-494E3DE43F62}"/>
              </a:ext>
            </a:extLst>
          </p:cNvPr>
          <p:cNvSpPr/>
          <p:nvPr/>
        </p:nvSpPr>
        <p:spPr>
          <a:xfrm>
            <a:off x="2853451" y="967047"/>
            <a:ext cx="907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10800000">
            <a:off x="3664954" y="960170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EA65FF-FB74-779A-B965-E78A51511A6D}"/>
              </a:ext>
            </a:extLst>
          </p:cNvPr>
          <p:cNvSpPr/>
          <p:nvPr/>
        </p:nvSpPr>
        <p:spPr>
          <a:xfrm>
            <a:off x="3753277" y="871773"/>
            <a:ext cx="67172" cy="2501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794174" y="144717"/>
            <a:ext cx="327654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7963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5CF2E47-75D2-E6CA-5289-2E3737D61380}"/>
              </a:ext>
            </a:extLst>
          </p:cNvPr>
          <p:cNvSpPr/>
          <p:nvPr/>
        </p:nvSpPr>
        <p:spPr>
          <a:xfrm>
            <a:off x="1804396" y="213598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781229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C77CF0-0A71-A160-3E42-864DF42C3582}"/>
              </a:ext>
            </a:extLst>
          </p:cNvPr>
          <p:cNvSpPr/>
          <p:nvPr/>
        </p:nvSpPr>
        <p:spPr>
          <a:xfrm>
            <a:off x="3760781" y="211289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15DB30A-3AA7-B265-5610-402791B0DDB3}"/>
              </a:ext>
            </a:extLst>
          </p:cNvPr>
          <p:cNvSpPr/>
          <p:nvPr/>
        </p:nvSpPr>
        <p:spPr>
          <a:xfrm rot="16200000">
            <a:off x="1292847" y="448078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01CD2-AFC6-4826-30EC-A5768E9586E6}"/>
              </a:ext>
            </a:extLst>
          </p:cNvPr>
          <p:cNvSpPr/>
          <p:nvPr/>
        </p:nvSpPr>
        <p:spPr>
          <a:xfrm rot="16200000">
            <a:off x="2819297" y="447064"/>
            <a:ext cx="198000" cy="30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8C6383-30C7-A2A3-ADAD-A22D8AB2FBCF}"/>
              </a:ext>
            </a:extLst>
          </p:cNvPr>
          <p:cNvSpPr/>
          <p:nvPr/>
        </p:nvSpPr>
        <p:spPr>
          <a:xfrm>
            <a:off x="4082104" y="40682"/>
            <a:ext cx="1260000" cy="28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9F4460-DD76-F7E2-50A9-CD2C49361D83}"/>
              </a:ext>
            </a:extLst>
          </p:cNvPr>
          <p:cNvSpPr/>
          <p:nvPr/>
        </p:nvSpPr>
        <p:spPr>
          <a:xfrm rot="10800000">
            <a:off x="306485" y="1129546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45AD81F6-5ADF-91A7-3058-2275C489FF0E}"/>
              </a:ext>
            </a:extLst>
          </p:cNvPr>
          <p:cNvSpPr/>
          <p:nvPr/>
        </p:nvSpPr>
        <p:spPr>
          <a:xfrm>
            <a:off x="2885062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B7421B-928A-C963-2F5B-0268E72C91DB}"/>
              </a:ext>
            </a:extLst>
          </p:cNvPr>
          <p:cNvSpPr/>
          <p:nvPr/>
        </p:nvSpPr>
        <p:spPr>
          <a:xfrm>
            <a:off x="3955174" y="1219544"/>
            <a:ext cx="108000" cy="14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D7EBA1-DDDB-F8A8-8BCD-D9B4B9FBF447}"/>
              </a:ext>
            </a:extLst>
          </p:cNvPr>
          <p:cNvSpPr/>
          <p:nvPr/>
        </p:nvSpPr>
        <p:spPr>
          <a:xfrm>
            <a:off x="1238847" y="707062"/>
            <a:ext cx="306000" cy="1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2448A9-BD18-E297-44EC-587BFD328C1C}"/>
              </a:ext>
            </a:extLst>
          </p:cNvPr>
          <p:cNvSpPr/>
          <p:nvPr/>
        </p:nvSpPr>
        <p:spPr>
          <a:xfrm>
            <a:off x="918957" y="1367067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원통형 37">
            <a:extLst>
              <a:ext uri="{FF2B5EF4-FFF2-40B4-BE49-F238E27FC236}">
                <a16:creationId xmlns:a16="http://schemas.microsoft.com/office/drawing/2014/main" id="{6F7609F0-4D85-98C5-6F3D-02B28850B1F5}"/>
              </a:ext>
            </a:extLst>
          </p:cNvPr>
          <p:cNvSpPr/>
          <p:nvPr/>
        </p:nvSpPr>
        <p:spPr>
          <a:xfrm rot="10800000">
            <a:off x="333763" y="1363543"/>
            <a:ext cx="146405" cy="206899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993220CF-994A-F75D-0F9F-5EAC01F0E9A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rot="5400000" flipH="1" flipV="1">
            <a:off x="2578277" y="-1001748"/>
            <a:ext cx="317396" cy="26902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18900488-0F85-349B-F1E9-39B65DDBC107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rot="5400000" flipH="1" flipV="1">
            <a:off x="3342009" y="-239030"/>
            <a:ext cx="316382" cy="11638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처리 54">
            <a:extLst>
              <a:ext uri="{FF2B5EF4-FFF2-40B4-BE49-F238E27FC236}">
                <a16:creationId xmlns:a16="http://schemas.microsoft.com/office/drawing/2014/main" id="{4A1B209E-C3C9-7829-C24A-A52487081F81}"/>
              </a:ext>
            </a:extLst>
          </p:cNvPr>
          <p:cNvSpPr/>
          <p:nvPr/>
        </p:nvSpPr>
        <p:spPr>
          <a:xfrm>
            <a:off x="668057" y="1026419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F464DB-F6EA-36AA-8857-626630E09C33}"/>
              </a:ext>
            </a:extLst>
          </p:cNvPr>
          <p:cNvSpPr/>
          <p:nvPr/>
        </p:nvSpPr>
        <p:spPr>
          <a:xfrm rot="10800000">
            <a:off x="2270714" y="1126945"/>
            <a:ext cx="1908000" cy="234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원통형 18">
            <a:extLst>
              <a:ext uri="{FF2B5EF4-FFF2-40B4-BE49-F238E27FC236}">
                <a16:creationId xmlns:a16="http://schemas.microsoft.com/office/drawing/2014/main" id="{F000E359-4B09-1131-A6E7-7BD91971AE88}"/>
              </a:ext>
            </a:extLst>
          </p:cNvPr>
          <p:cNvSpPr/>
          <p:nvPr/>
        </p:nvSpPr>
        <p:spPr>
          <a:xfrm rot="10800000">
            <a:off x="2217078" y="1144594"/>
            <a:ext cx="45719" cy="206900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E29383-57CB-0805-B1C7-036FA1984B98}"/>
              </a:ext>
            </a:extLst>
          </p:cNvPr>
          <p:cNvSpPr/>
          <p:nvPr/>
        </p:nvSpPr>
        <p:spPr>
          <a:xfrm>
            <a:off x="4194704" y="1127044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F19D2B-06F6-4C7C-DF7A-1521984E8CBE}"/>
              </a:ext>
            </a:extLst>
          </p:cNvPr>
          <p:cNvSpPr/>
          <p:nvPr/>
        </p:nvSpPr>
        <p:spPr>
          <a:xfrm>
            <a:off x="3981161" y="865839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136DA5A-17C8-611D-18AB-BBDBB9DDC366}"/>
              </a:ext>
            </a:extLst>
          </p:cNvPr>
          <p:cNvSpPr/>
          <p:nvPr/>
        </p:nvSpPr>
        <p:spPr>
          <a:xfrm rot="10800000">
            <a:off x="916752" y="1130913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46F67F-ED45-7A78-1016-64D63FCB0CC5}"/>
              </a:ext>
            </a:extLst>
          </p:cNvPr>
          <p:cNvSpPr/>
          <p:nvPr/>
        </p:nvSpPr>
        <p:spPr>
          <a:xfrm>
            <a:off x="1936195" y="1366598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순서도: 처리 52">
            <a:extLst>
              <a:ext uri="{FF2B5EF4-FFF2-40B4-BE49-F238E27FC236}">
                <a16:creationId xmlns:a16="http://schemas.microsoft.com/office/drawing/2014/main" id="{FC93A8B0-1A3D-ABD9-FEB4-A6536B6791F4}"/>
              </a:ext>
            </a:extLst>
          </p:cNvPr>
          <p:cNvSpPr/>
          <p:nvPr/>
        </p:nvSpPr>
        <p:spPr>
          <a:xfrm>
            <a:off x="1242708" y="1027860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F9C13D-AA6B-9A4B-2D99-81114D2F6358}"/>
              </a:ext>
            </a:extLst>
          </p:cNvPr>
          <p:cNvSpPr/>
          <p:nvPr/>
        </p:nvSpPr>
        <p:spPr>
          <a:xfrm rot="10800000">
            <a:off x="1933173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A274ED8-10E9-C8BD-EA19-4132F3AA411C}"/>
              </a:ext>
            </a:extLst>
          </p:cNvPr>
          <p:cNvSpPr/>
          <p:nvPr/>
        </p:nvSpPr>
        <p:spPr>
          <a:xfrm>
            <a:off x="3695696" y="1366512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순서도: 처리 65">
            <a:extLst>
              <a:ext uri="{FF2B5EF4-FFF2-40B4-BE49-F238E27FC236}">
                <a16:creationId xmlns:a16="http://schemas.microsoft.com/office/drawing/2014/main" id="{68DD53A9-D24A-978A-221C-0CF3B47D3BA2}"/>
              </a:ext>
            </a:extLst>
          </p:cNvPr>
          <p:cNvSpPr/>
          <p:nvPr/>
        </p:nvSpPr>
        <p:spPr>
          <a:xfrm>
            <a:off x="3222929" y="1019847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D2960C1-F12A-4076-7A5C-612678713490}"/>
              </a:ext>
            </a:extLst>
          </p:cNvPr>
          <p:cNvSpPr/>
          <p:nvPr/>
        </p:nvSpPr>
        <p:spPr>
          <a:xfrm rot="10800000">
            <a:off x="3692902" y="1125147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ADF3229-42D6-0099-BA93-E85BB5203359}"/>
              </a:ext>
            </a:extLst>
          </p:cNvPr>
          <p:cNvSpPr/>
          <p:nvPr/>
        </p:nvSpPr>
        <p:spPr>
          <a:xfrm>
            <a:off x="2677734" y="1365541"/>
            <a:ext cx="252000" cy="25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순서도: 처리 72">
            <a:extLst>
              <a:ext uri="{FF2B5EF4-FFF2-40B4-BE49-F238E27FC236}">
                <a16:creationId xmlns:a16="http://schemas.microsoft.com/office/drawing/2014/main" id="{70B61F65-3336-F36C-20B3-03EF26105CA7}"/>
              </a:ext>
            </a:extLst>
          </p:cNvPr>
          <p:cNvSpPr/>
          <p:nvPr/>
        </p:nvSpPr>
        <p:spPr>
          <a:xfrm>
            <a:off x="2428498" y="1029865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09B05D0-379D-15EB-387E-045BEB78228C}"/>
              </a:ext>
            </a:extLst>
          </p:cNvPr>
          <p:cNvSpPr/>
          <p:nvPr/>
        </p:nvSpPr>
        <p:spPr>
          <a:xfrm rot="10800000">
            <a:off x="2677734" y="1122936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순서도: 처리 75">
            <a:extLst>
              <a:ext uri="{FF2B5EF4-FFF2-40B4-BE49-F238E27FC236}">
                <a16:creationId xmlns:a16="http://schemas.microsoft.com/office/drawing/2014/main" id="{6AA1ED70-3169-33A9-399C-A3692E6BF9A4}"/>
              </a:ext>
            </a:extLst>
          </p:cNvPr>
          <p:cNvSpPr/>
          <p:nvPr/>
        </p:nvSpPr>
        <p:spPr>
          <a:xfrm>
            <a:off x="307739" y="1030758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순서도: 처리 77">
            <a:extLst>
              <a:ext uri="{FF2B5EF4-FFF2-40B4-BE49-F238E27FC236}">
                <a16:creationId xmlns:a16="http://schemas.microsoft.com/office/drawing/2014/main" id="{CD6A22F8-CD2B-E830-28F7-B435C115928C}"/>
              </a:ext>
            </a:extLst>
          </p:cNvPr>
          <p:cNvSpPr/>
          <p:nvPr/>
        </p:nvSpPr>
        <p:spPr>
          <a:xfrm>
            <a:off x="1670266" y="1028724"/>
            <a:ext cx="183714" cy="95520"/>
          </a:xfrm>
          <a:prstGeom prst="flowChartProcess">
            <a:avLst/>
          </a:prstGeom>
          <a:solidFill>
            <a:schemeClr val="accent6">
              <a:alpha val="62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DEDA32-2FF2-1552-12B6-71565288B74C}"/>
              </a:ext>
            </a:extLst>
          </p:cNvPr>
          <p:cNvSpPr/>
          <p:nvPr/>
        </p:nvSpPr>
        <p:spPr>
          <a:xfrm rot="2310089">
            <a:off x="4085674" y="1111179"/>
            <a:ext cx="36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블랙, 어둠이(가) 표시된 사진&#10;&#10;자동 생성된 설명">
            <a:extLst>
              <a:ext uri="{FF2B5EF4-FFF2-40B4-BE49-F238E27FC236}">
                <a16:creationId xmlns:a16="http://schemas.microsoft.com/office/drawing/2014/main" id="{532EB11F-400F-3B1C-9EB2-4CDC9CC08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6" y="1019847"/>
            <a:ext cx="365930" cy="365930"/>
          </a:xfrm>
          <a:prstGeom prst="rect">
            <a:avLst/>
          </a:prstGeom>
        </p:spPr>
      </p:pic>
      <p:pic>
        <p:nvPicPr>
          <p:cNvPr id="15" name="그림 14" descr="원, 그래픽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0A6F3F54-6DD6-84F3-9962-15ABFCDE9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6324" y="1012423"/>
            <a:ext cx="454569" cy="454569"/>
          </a:xfrm>
          <a:prstGeom prst="rect">
            <a:avLst/>
          </a:prstGeom>
        </p:spPr>
      </p:pic>
      <p:pic>
        <p:nvPicPr>
          <p:cNvPr id="18" name="그림 17" descr="상징, 그래픽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A6F3398D-E28D-4F92-4EF7-FD36FFF11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274" flipH="1">
            <a:off x="2334853" y="1271776"/>
            <a:ext cx="333541" cy="322335"/>
          </a:xfrm>
          <a:prstGeom prst="rect">
            <a:avLst/>
          </a:prstGeom>
        </p:spPr>
      </p:pic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D0776421-EA12-CA0B-8CBF-AC4F19167B53}"/>
              </a:ext>
            </a:extLst>
          </p:cNvPr>
          <p:cNvSpPr/>
          <p:nvPr/>
        </p:nvSpPr>
        <p:spPr>
          <a:xfrm>
            <a:off x="2930996" y="1037749"/>
            <a:ext cx="720000" cy="408681"/>
          </a:xfrm>
          <a:prstGeom prst="flowChartProcess">
            <a:avLst/>
          </a:prstGeom>
          <a:solidFill>
            <a:schemeClr val="tx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아동 미술, 그래픽, 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E936BE72-6FC4-A598-1573-727655136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0194" y="1081466"/>
            <a:ext cx="334720" cy="334720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C912B8B6-400C-B8A3-4B3E-98C2478F1DC7}"/>
              </a:ext>
            </a:extLst>
          </p:cNvPr>
          <p:cNvSpPr/>
          <p:nvPr/>
        </p:nvSpPr>
        <p:spPr>
          <a:xfrm>
            <a:off x="338969" y="1164986"/>
            <a:ext cx="134344" cy="14164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5D2FD-E084-D12E-EE46-B748FBC93254}"/>
              </a:ext>
            </a:extLst>
          </p:cNvPr>
          <p:cNvSpPr/>
          <p:nvPr/>
        </p:nvSpPr>
        <p:spPr>
          <a:xfrm>
            <a:off x="2765297" y="707062"/>
            <a:ext cx="306000" cy="1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B6DE1C-4858-6508-C77D-48ADA727FD37}"/>
              </a:ext>
            </a:extLst>
          </p:cNvPr>
          <p:cNvSpPr/>
          <p:nvPr/>
        </p:nvSpPr>
        <p:spPr>
          <a:xfrm>
            <a:off x="306453" y="965501"/>
            <a:ext cx="3480231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5DA8CF-7D28-186C-4B86-A61F85E9E0D6}"/>
              </a:ext>
            </a:extLst>
          </p:cNvPr>
          <p:cNvSpPr/>
          <p:nvPr/>
        </p:nvSpPr>
        <p:spPr>
          <a:xfrm>
            <a:off x="1354962" y="867541"/>
            <a:ext cx="67172" cy="1040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65CD82-6893-B1B4-0905-345A0908C3B6}"/>
              </a:ext>
            </a:extLst>
          </p:cNvPr>
          <p:cNvSpPr/>
          <p:nvPr/>
        </p:nvSpPr>
        <p:spPr>
          <a:xfrm rot="5400000">
            <a:off x="893923" y="99831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BE28DB-4392-251F-2438-DA747C921559}"/>
              </a:ext>
            </a:extLst>
          </p:cNvPr>
          <p:cNvSpPr/>
          <p:nvPr/>
        </p:nvSpPr>
        <p:spPr>
          <a:xfrm>
            <a:off x="2884711" y="867542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DEFD465-FF01-4347-9A03-FE7C4E106295}"/>
              </a:ext>
            </a:extLst>
          </p:cNvPr>
          <p:cNvSpPr/>
          <p:nvPr/>
        </p:nvSpPr>
        <p:spPr>
          <a:xfrm>
            <a:off x="1353774" y="144717"/>
            <a:ext cx="2728330" cy="615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1096E81-5EFE-AC1D-1FC3-3A64A95EB8BD}"/>
              </a:ext>
            </a:extLst>
          </p:cNvPr>
          <p:cNvSpPr/>
          <p:nvPr/>
        </p:nvSpPr>
        <p:spPr>
          <a:xfrm>
            <a:off x="1355995" y="218250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E2C3375-BD65-3B2C-124B-7891B5E52043}"/>
              </a:ext>
            </a:extLst>
          </p:cNvPr>
          <p:cNvSpPr/>
          <p:nvPr/>
        </p:nvSpPr>
        <p:spPr>
          <a:xfrm>
            <a:off x="2880512" y="217167"/>
            <a:ext cx="67172" cy="27446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F4C75B3-863B-EE9E-C768-90867C587B83}"/>
              </a:ext>
            </a:extLst>
          </p:cNvPr>
          <p:cNvSpPr/>
          <p:nvPr/>
        </p:nvSpPr>
        <p:spPr>
          <a:xfrm rot="5400000">
            <a:off x="1905423" y="995939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A44C52-7C1E-4C68-F885-791DDC02C5DF}"/>
              </a:ext>
            </a:extLst>
          </p:cNvPr>
          <p:cNvSpPr/>
          <p:nvPr/>
        </p:nvSpPr>
        <p:spPr>
          <a:xfrm rot="5400000">
            <a:off x="3660684" y="990307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D2D4F4D-641B-32EA-B87D-EA13FAD4C292}"/>
              </a:ext>
            </a:extLst>
          </p:cNvPr>
          <p:cNvSpPr/>
          <p:nvPr/>
        </p:nvSpPr>
        <p:spPr>
          <a:xfrm>
            <a:off x="2062187" y="702300"/>
            <a:ext cx="161959" cy="1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B7575D2-647F-BEA6-293E-E8DC25D2D549}"/>
              </a:ext>
            </a:extLst>
          </p:cNvPr>
          <p:cNvSpPr/>
          <p:nvPr/>
        </p:nvSpPr>
        <p:spPr>
          <a:xfrm>
            <a:off x="2112521" y="865091"/>
            <a:ext cx="67172" cy="9693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1826E22-F307-8992-9779-1029D8AEC8CA}"/>
              </a:ext>
            </a:extLst>
          </p:cNvPr>
          <p:cNvSpPr/>
          <p:nvPr/>
        </p:nvSpPr>
        <p:spPr>
          <a:xfrm rot="5400000">
            <a:off x="2657868" y="994433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CA06BD0-0644-AA55-9EDF-101B27ECABFE}"/>
              </a:ext>
            </a:extLst>
          </p:cNvPr>
          <p:cNvSpPr/>
          <p:nvPr/>
        </p:nvSpPr>
        <p:spPr>
          <a:xfrm>
            <a:off x="1544847" y="526060"/>
            <a:ext cx="161959" cy="1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FCA9D-CEC7-B342-9338-F941967EF005}"/>
              </a:ext>
            </a:extLst>
          </p:cNvPr>
          <p:cNvSpPr/>
          <p:nvPr/>
        </p:nvSpPr>
        <p:spPr>
          <a:xfrm>
            <a:off x="3080257" y="538916"/>
            <a:ext cx="161959" cy="162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D15C8A-B72D-9BA3-7BD8-D25E0EB42375}"/>
              </a:ext>
            </a:extLst>
          </p:cNvPr>
          <p:cNvSpPr/>
          <p:nvPr/>
        </p:nvSpPr>
        <p:spPr>
          <a:xfrm rot="5400000">
            <a:off x="3964174" y="1329541"/>
            <a:ext cx="90000" cy="1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CFB18-DE48-D3A7-8A2E-CEFF9F5D340E}"/>
              </a:ext>
            </a:extLst>
          </p:cNvPr>
          <p:cNvSpPr txBox="1"/>
          <p:nvPr/>
        </p:nvSpPr>
        <p:spPr>
          <a:xfrm>
            <a:off x="4264064" y="75466"/>
            <a:ext cx="8960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6</a:t>
            </a:r>
            <a:r>
              <a:rPr lang="ko-KR" altLang="en-US" sz="700" dirty="0"/>
              <a:t>구 콘센트 전원</a:t>
            </a:r>
            <a:endParaRPr lang="en-US" altLang="ko-KR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56860-3482-B13E-3C9E-A147C5828C19}"/>
              </a:ext>
            </a:extLst>
          </p:cNvPr>
          <p:cNvSpPr txBox="1"/>
          <p:nvPr/>
        </p:nvSpPr>
        <p:spPr>
          <a:xfrm>
            <a:off x="1468483" y="399437"/>
            <a:ext cx="56814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/>
              <a:t>모터드라이버</a:t>
            </a:r>
            <a:endParaRPr lang="en-US" altLang="ko-KR" sz="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250F3C-2128-893E-C993-6A17ABC8E64D}"/>
              </a:ext>
            </a:extLst>
          </p:cNvPr>
          <p:cNvSpPr txBox="1"/>
          <p:nvPr/>
        </p:nvSpPr>
        <p:spPr>
          <a:xfrm>
            <a:off x="1107776" y="501638"/>
            <a:ext cx="568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" b="1" dirty="0" err="1"/>
              <a:t>라즈베리파이</a:t>
            </a:r>
            <a:endParaRPr lang="en-US" altLang="ko-KR" sz="400" b="1" dirty="0"/>
          </a:p>
          <a:p>
            <a:pPr algn="ctr"/>
            <a:r>
              <a:rPr lang="en-US" altLang="ko-KR" sz="600" b="1" dirty="0"/>
              <a:t>4B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9A8829-9218-8B18-0A4B-CA5E15694F4F}"/>
              </a:ext>
            </a:extLst>
          </p:cNvPr>
          <p:cNvSpPr txBox="1"/>
          <p:nvPr/>
        </p:nvSpPr>
        <p:spPr>
          <a:xfrm>
            <a:off x="1168418" y="709340"/>
            <a:ext cx="464262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b="1" dirty="0" err="1"/>
              <a:t>브레드보드</a:t>
            </a:r>
            <a:endParaRPr lang="en-US" altLang="ko-KR" sz="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7D1636-88DF-CC41-5DAA-5DEA95E70840}"/>
              </a:ext>
            </a:extLst>
          </p:cNvPr>
          <p:cNvSpPr txBox="1"/>
          <p:nvPr/>
        </p:nvSpPr>
        <p:spPr>
          <a:xfrm>
            <a:off x="812061" y="1375601"/>
            <a:ext cx="464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분류 </a:t>
            </a:r>
            <a:endParaRPr lang="en-US" altLang="ko-KR" sz="500" b="1" dirty="0"/>
          </a:p>
          <a:p>
            <a:pPr algn="ctr"/>
            <a:r>
              <a:rPr lang="ko-KR" altLang="en-US" sz="500" b="1" dirty="0"/>
              <a:t>바구니</a:t>
            </a:r>
            <a:endParaRPr lang="en-US" altLang="ko-KR" sz="5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04BC35-1DE7-88E5-601B-983E6D3EB102}"/>
              </a:ext>
            </a:extLst>
          </p:cNvPr>
          <p:cNvSpPr txBox="1"/>
          <p:nvPr/>
        </p:nvSpPr>
        <p:spPr>
          <a:xfrm>
            <a:off x="169174" y="985323"/>
            <a:ext cx="4642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b="1" dirty="0"/>
              <a:t>적외선</a:t>
            </a:r>
            <a:endParaRPr lang="en-US" altLang="ko-KR" sz="300" b="1" dirty="0"/>
          </a:p>
          <a:p>
            <a:pPr algn="ctr"/>
            <a:r>
              <a:rPr lang="ko-KR" altLang="en-US" sz="300" b="1" dirty="0"/>
              <a:t>센서</a:t>
            </a:r>
            <a:endParaRPr lang="en-US" altLang="ko-KR" sz="3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CA8E43-4B89-DD67-9E63-E4B181EE75A4}"/>
              </a:ext>
            </a:extLst>
          </p:cNvPr>
          <p:cNvSpPr txBox="1"/>
          <p:nvPr/>
        </p:nvSpPr>
        <p:spPr>
          <a:xfrm>
            <a:off x="705290" y="1011620"/>
            <a:ext cx="46426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" b="1">
                <a:solidFill>
                  <a:schemeClr val="bg1"/>
                </a:solidFill>
              </a:rPr>
              <a:t>서보</a:t>
            </a:r>
            <a:r>
              <a:rPr lang="ko-KR" altLang="en-US" sz="300" b="1" dirty="0">
                <a:solidFill>
                  <a:schemeClr val="bg1"/>
                </a:solidFill>
              </a:rPr>
              <a:t> 모터</a:t>
            </a:r>
            <a:endParaRPr lang="en-US" altLang="ko-KR" sz="3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A4EA2B-551D-74A3-8F9A-258723C55462}"/>
              </a:ext>
            </a:extLst>
          </p:cNvPr>
          <p:cNvSpPr txBox="1"/>
          <p:nvPr/>
        </p:nvSpPr>
        <p:spPr>
          <a:xfrm>
            <a:off x="173055" y="1348145"/>
            <a:ext cx="464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" b="1" dirty="0"/>
              <a:t>DC</a:t>
            </a:r>
          </a:p>
          <a:p>
            <a:pPr algn="ctr"/>
            <a:r>
              <a:rPr lang="ko-KR" altLang="en-US" sz="400" b="1" dirty="0"/>
              <a:t>모터</a:t>
            </a:r>
            <a:endParaRPr lang="en-US" altLang="ko-KR" sz="400" b="1" dirty="0"/>
          </a:p>
        </p:txBody>
      </p:sp>
    </p:spTree>
    <p:extLst>
      <p:ext uri="{BB962C8B-B14F-4D97-AF65-F5344CB8AC3E}">
        <p14:creationId xmlns:p14="http://schemas.microsoft.com/office/powerpoint/2010/main" val="313739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6846</TotalTime>
  <Words>17</Words>
  <Application>Microsoft Office PowerPoint</Application>
  <PresentationFormat>사용자 지정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원용 이</dc:creator>
  <cp:lastModifiedBy>최재영</cp:lastModifiedBy>
  <cp:revision>27</cp:revision>
  <dcterms:created xsi:type="dcterms:W3CDTF">2023-11-18T07:31:33Z</dcterms:created>
  <dcterms:modified xsi:type="dcterms:W3CDTF">2023-12-17T20:43:03Z</dcterms:modified>
</cp:coreProperties>
</file>