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77" d="100"/>
          <a:sy n="277" d="100"/>
        </p:scale>
        <p:origin x="22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31747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738701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720014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92565" y="391256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52683" y="-1337253"/>
            <a:ext cx="207485" cy="3251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56160" y="-833776"/>
            <a:ext cx="207485" cy="22444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346817" y="-343120"/>
            <a:ext cx="207485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833547" y="142700"/>
            <a:ext cx="206574" cy="290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AFD877-62F4-DE1E-5EEB-ACF7FE7588E5}"/>
              </a:ext>
            </a:extLst>
          </p:cNvPr>
          <p:cNvSpPr/>
          <p:nvPr/>
        </p:nvSpPr>
        <p:spPr>
          <a:xfrm>
            <a:off x="1774701" y="70027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591E70-D21C-263A-B008-14725DAF708A}"/>
              </a:ext>
            </a:extLst>
          </p:cNvPr>
          <p:cNvSpPr/>
          <p:nvPr/>
        </p:nvSpPr>
        <p:spPr>
          <a:xfrm>
            <a:off x="3728564" y="70421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575E92-981C-3910-F1E6-F4B4CFF4BCF4}"/>
              </a:ext>
            </a:extLst>
          </p:cNvPr>
          <p:cNvSpPr/>
          <p:nvPr/>
        </p:nvSpPr>
        <p:spPr>
          <a:xfrm>
            <a:off x="2749723" y="705271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5242" y="1175721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2347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20181063@student.anu.ac.kr</cp:lastModifiedBy>
  <cp:revision>13</cp:revision>
  <dcterms:created xsi:type="dcterms:W3CDTF">2023-11-18T07:31:33Z</dcterms:created>
  <dcterms:modified xsi:type="dcterms:W3CDTF">2023-12-07T08:48:34Z</dcterms:modified>
</cp:coreProperties>
</file>