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7" r:id="rId5"/>
    <p:sldId id="299" r:id="rId6"/>
    <p:sldId id="323" r:id="rId7"/>
    <p:sldId id="300" r:id="rId8"/>
    <p:sldId id="324" r:id="rId9"/>
    <p:sldId id="301" r:id="rId10"/>
    <p:sldId id="327" r:id="rId11"/>
    <p:sldId id="306" r:id="rId12"/>
    <p:sldId id="285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6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45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pPr/>
              <a:t>2/17/2025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2" name="Picture 8" descr="C:\Users\Daniel Davidraj\Downloads\ezgif.com-webp-to-jpg.jpg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/>
          <a:srcRect l="3987" r="3987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944204" y="1419368"/>
            <a:ext cx="5923128" cy="1705970"/>
          </a:xfrm>
        </p:spPr>
        <p:txBody>
          <a:bodyPr/>
          <a:lstStyle/>
          <a:p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 and bike rental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1746913" y="2442949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haroni" pitchFamily="2" charset="-79"/>
                <a:cs typeface="Aharoni" pitchFamily="2" charset="-79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218364" y="232012"/>
            <a:ext cx="9648967" cy="6414448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A</a:t>
            </a:r>
            <a:r>
              <a:rPr lang="en-US" sz="5400" b="1" dirty="0">
                <a:latin typeface="+mj-lt"/>
              </a:rPr>
              <a:t>BSTRACT: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website is a full-stack web application which allows the clients to rent a car or bike.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main goal of the website is to facilitate the process of renting a vehicle. 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HTML,CSS and JavaScript involves in the client side.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13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72955" y="218364"/>
            <a:ext cx="9539785" cy="6414448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PHP involves in the server side.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MySQL is used as the database.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600" dirty="0">
                <a:latin typeface="+mj-lt"/>
              </a:rPr>
              <a:t>The user can rent a vehicle by uploading his details which will be stored in the database for later use.</a:t>
            </a:r>
          </a:p>
          <a:p>
            <a:endParaRPr lang="en-US" dirty="0"/>
          </a:p>
          <a:p>
            <a:r>
              <a:rPr lang="en-US" sz="3600" dirty="0">
                <a:latin typeface="+mj-lt"/>
              </a:rPr>
              <a:t>The agency can organize and  deliver the vehicles according to the entries in the database.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32012" y="218364"/>
            <a:ext cx="9621671" cy="6428095"/>
          </a:xfrm>
        </p:spPr>
        <p:txBody>
          <a:bodyPr/>
          <a:lstStyle/>
          <a:p>
            <a:pPr>
              <a:buNone/>
            </a:pP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ECHNOLOGY </a:t>
            </a: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ND </a:t>
            </a:r>
            <a:r>
              <a:rPr lang="en-US" sz="6000" b="1" dirty="0">
                <a:latin typeface="+mj-lt"/>
              </a:rPr>
              <a:t>T</a:t>
            </a:r>
            <a:r>
              <a:rPr lang="en-US" sz="4800" b="1" dirty="0">
                <a:latin typeface="+mj-lt"/>
              </a:rPr>
              <a:t>OOLS: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HTML 5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CSS 3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JavaScript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+mj-lt"/>
              </a:rPr>
              <a:t>PHP</a:t>
            </a: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endParaRPr lang="en-US" sz="3200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1028" name="Picture 4" descr="C:\Users\Daniel Davidraj\Downloads\1200px-HTML5_logo_and_wordmark.sv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7339" y="1555847"/>
            <a:ext cx="1829938" cy="1801504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img_cs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2260" y="2456599"/>
            <a:ext cx="1334069" cy="1856095"/>
          </a:xfrm>
          <a:prstGeom prst="rect">
            <a:avLst/>
          </a:prstGeom>
          <a:noFill/>
        </p:spPr>
      </p:pic>
      <p:pic>
        <p:nvPicPr>
          <p:cNvPr id="1031" name="Picture 7" descr="C:\Users\Daniel Davidraj\Downloads\images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5659" y="3684894"/>
            <a:ext cx="1821619" cy="2088107"/>
          </a:xfrm>
          <a:prstGeom prst="rect">
            <a:avLst/>
          </a:prstGeom>
          <a:noFill/>
        </p:spPr>
      </p:pic>
      <p:pic>
        <p:nvPicPr>
          <p:cNvPr id="1033" name="Picture 9" descr="C:\Users\Daniel Davidraj\Downloads\download.png"/>
          <p:cNvPicPr>
            <a:picLocks noChangeAspect="1" noChangeArrowheads="1"/>
          </p:cNvPicPr>
          <p:nvPr/>
        </p:nvPicPr>
        <p:blipFill>
          <a:blip r:embed="rId6"/>
          <a:srcRect t="20544" b="22961"/>
          <a:stretch>
            <a:fillRect/>
          </a:stretch>
        </p:blipFill>
        <p:spPr bwMode="auto">
          <a:xfrm>
            <a:off x="7030659" y="5172502"/>
            <a:ext cx="2143125" cy="1201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91069" y="218363"/>
            <a:ext cx="9594376" cy="6359857"/>
          </a:xfrm>
        </p:spPr>
        <p:txBody>
          <a:bodyPr/>
          <a:lstStyle/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XAMPP 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Apache 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phpMyAdmin 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xfrm>
            <a:off x="9989807" y="0"/>
            <a:ext cx="2211524" cy="6192000"/>
          </a:xfrm>
        </p:spPr>
      </p:pic>
      <p:pic>
        <p:nvPicPr>
          <p:cNvPr id="1026" name="Picture 2" descr="C:\Users\Daniel Davidraj\Downloads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62399" y="1642423"/>
            <a:ext cx="1752600" cy="1771650"/>
          </a:xfrm>
          <a:prstGeom prst="rect">
            <a:avLst/>
          </a:prstGeom>
          <a:noFill/>
        </p:spPr>
      </p:pic>
      <p:pic>
        <p:nvPicPr>
          <p:cNvPr id="1027" name="Picture 3" descr="C:\Users\Daniel Davidraj\Downloads\download (2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3061" y="3746525"/>
            <a:ext cx="2538483" cy="1501040"/>
          </a:xfrm>
          <a:prstGeom prst="rect">
            <a:avLst/>
          </a:prstGeom>
          <a:noFill/>
        </p:spPr>
      </p:pic>
      <p:pic>
        <p:nvPicPr>
          <p:cNvPr id="1029" name="Picture 5" descr="C:\Users\Daniel Davidraj\Downloads\apachehero.jpg"/>
          <p:cNvPicPr>
            <a:picLocks noChangeAspect="1" noChangeArrowheads="1"/>
          </p:cNvPicPr>
          <p:nvPr/>
        </p:nvPicPr>
        <p:blipFill>
          <a:blip r:embed="rId5"/>
          <a:srcRect l="14260" t="20502" r="13640" b="23795"/>
          <a:stretch>
            <a:fillRect/>
          </a:stretch>
        </p:blipFill>
        <p:spPr bwMode="auto">
          <a:xfrm>
            <a:off x="4763068" y="2947915"/>
            <a:ext cx="2224585" cy="14603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04717" y="218364"/>
            <a:ext cx="9635320" cy="6428096"/>
          </a:xfrm>
        </p:spPr>
        <p:txBody>
          <a:bodyPr/>
          <a:lstStyle/>
          <a:p>
            <a:pPr marL="266700" lvl="1" indent="-266700">
              <a:spcBef>
                <a:spcPts val="1000"/>
              </a:spcBef>
              <a:buNone/>
            </a:pPr>
            <a:r>
              <a:rPr lang="en-US" sz="6000" b="1" dirty="0">
                <a:latin typeface="+mj-lt"/>
              </a:rPr>
              <a:t>A</a:t>
            </a:r>
            <a:r>
              <a:rPr lang="en-US" sz="4800" b="1" dirty="0">
                <a:latin typeface="+mj-lt"/>
              </a:rPr>
              <a:t>RCHITECTURAL </a:t>
            </a:r>
            <a:r>
              <a:rPr lang="en-US" sz="6000" b="1" dirty="0">
                <a:latin typeface="+mj-lt"/>
              </a:rPr>
              <a:t>D</a:t>
            </a:r>
            <a:r>
              <a:rPr lang="en-US" sz="4800" b="1" dirty="0">
                <a:latin typeface="+mj-lt"/>
              </a:rPr>
              <a:t>IAGRAM: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/>
      </p:pic>
      <p:pic>
        <p:nvPicPr>
          <p:cNvPr id="2050" name="Picture 2" descr="C:\Users\Daniel Davidraj\Pictures\Screenshots\Screenshot (4).png"/>
          <p:cNvPicPr>
            <a:picLocks noChangeAspect="1" noChangeArrowheads="1"/>
          </p:cNvPicPr>
          <p:nvPr/>
        </p:nvPicPr>
        <p:blipFill>
          <a:blip r:embed="rId3"/>
          <a:srcRect l="7407" t="20288" r="-1778" b="24712"/>
          <a:stretch>
            <a:fillRect/>
          </a:stretch>
        </p:blipFill>
        <p:spPr bwMode="auto">
          <a:xfrm>
            <a:off x="305265" y="1282889"/>
            <a:ext cx="9608024" cy="53635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6D778E3-8BE1-E3CF-BEE0-BDF9221F1A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784" y="88411"/>
            <a:ext cx="9910691" cy="3503875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5" r="15"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8B51FD-5224-43E6-5D6A-7FB815BB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2286"/>
            <a:ext cx="9980475" cy="317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04716" y="191069"/>
            <a:ext cx="9621672" cy="6482686"/>
          </a:xfrm>
        </p:spPr>
        <p:txBody>
          <a:bodyPr/>
          <a:lstStyle/>
          <a:p>
            <a:pPr>
              <a:buNone/>
            </a:pPr>
            <a:r>
              <a:rPr lang="en-US" sz="6600" b="1" dirty="0">
                <a:latin typeface="+mj-lt"/>
              </a:rPr>
              <a:t>C</a:t>
            </a:r>
            <a:r>
              <a:rPr lang="en-US" sz="5400" b="1" dirty="0">
                <a:latin typeface="+mj-lt"/>
              </a:rPr>
              <a:t>ONCLUSION:</a:t>
            </a:r>
          </a:p>
          <a:p>
            <a:endParaRPr lang="en-US" sz="3600" dirty="0">
              <a:latin typeface="+mj-lt"/>
            </a:endParaRPr>
          </a:p>
          <a:p>
            <a:r>
              <a:rPr lang="en-US" sz="3200" dirty="0">
                <a:latin typeface="+mj-lt"/>
              </a:rPr>
              <a:t>Notepad++ was used as code editor.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XAMPP  was used as an alternative for server and database(Apache and </a:t>
            </a:r>
            <a:r>
              <a:rPr lang="en-US" sz="3200" dirty="0" err="1">
                <a:latin typeface="+mj-lt"/>
              </a:rPr>
              <a:t>MySql</a:t>
            </a:r>
            <a:r>
              <a:rPr lang="en-US" sz="3200" dirty="0">
                <a:latin typeface="+mj-lt"/>
              </a:rPr>
              <a:t>).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The package consists of totally 16 items,13 </a:t>
            </a:r>
            <a:r>
              <a:rPr lang="en-US" sz="3200" dirty="0" err="1">
                <a:latin typeface="+mj-lt"/>
              </a:rPr>
              <a:t>php</a:t>
            </a:r>
            <a:r>
              <a:rPr lang="en-US" sz="3200" dirty="0">
                <a:latin typeface="+mj-lt"/>
              </a:rPr>
              <a:t> files,2 </a:t>
            </a:r>
            <a:r>
              <a:rPr lang="en-US" sz="3200" dirty="0" err="1">
                <a:latin typeface="+mj-lt"/>
              </a:rPr>
              <a:t>css</a:t>
            </a:r>
            <a:r>
              <a:rPr lang="en-US" sz="3200" dirty="0">
                <a:latin typeface="+mj-lt"/>
              </a:rPr>
              <a:t> font files and 1 script file including a folder for images.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2"/>
          <a:srcRect l="15" r="15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8" descr="Running track with numbers">
            <a:extLst>
              <a:ext uri="{FF2B5EF4-FFF2-40B4-BE49-F238E27FC236}">
                <a16:creationId xmlns:a16="http://schemas.microsoft.com/office/drawing/2014/main" id="{0696A4C5-7918-4F00-8A44-96747CE8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919" y="0"/>
            <a:ext cx="347108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  <p:sp>
        <p:nvSpPr>
          <p:cNvPr id="11" name="TextBox 10"/>
          <p:cNvSpPr txBox="1"/>
          <p:nvPr/>
        </p:nvSpPr>
        <p:spPr>
          <a:xfrm>
            <a:off x="1214651" y="941695"/>
            <a:ext cx="5324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haroni" pitchFamily="2" charset="-79"/>
                <a:cs typeface="Aharoni" pitchFamily="2" charset="-79"/>
              </a:rPr>
              <a:t>REFERENCE</a:t>
            </a:r>
          </a:p>
          <a:p>
            <a:endParaRPr lang="en-US" sz="5400" b="1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www.w3schools.com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www.stackoverflow.com</a:t>
            </a:r>
          </a:p>
          <a:p>
            <a:pPr>
              <a:buFont typeface="Wingdings" pitchFamily="2" charset="2"/>
              <a:buChar char="§"/>
            </a:pPr>
            <a:endParaRPr lang="en-US" sz="3600" dirty="0"/>
          </a:p>
          <a:p>
            <a:pPr>
              <a:buFont typeface="Wingdings" pitchFamily="2" charset="2"/>
              <a:buChar char="§"/>
            </a:pPr>
            <a:r>
              <a:rPr lang="en-US" sz="3600" dirty="0"/>
              <a:t>   www.wheelzonrent.com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tf67328976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tf67328976</Template>
  <TotalTime>0</TotalTime>
  <Words>203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Aharoni</vt:lpstr>
      <vt:lpstr>Arial</vt:lpstr>
      <vt:lpstr>Calibri</vt:lpstr>
      <vt:lpstr>Corbel</vt:lpstr>
      <vt:lpstr>Times New Roman</vt:lpstr>
      <vt:lpstr>Wingdings</vt:lpstr>
      <vt:lpstr>tf67328976</vt:lpstr>
      <vt:lpstr>Car and bike 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Image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2020-04-08T09:51:59Z</dcterms:created>
  <dcterms:modified xsi:type="dcterms:W3CDTF">2025-02-17T18:10:34Z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