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66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45DD-2B71-412B-8C8F-4BCBABDF0958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BDA7-2567-47CE-A024-6916EDAA62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45DD-2B71-412B-8C8F-4BCBABDF0958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BDA7-2567-47CE-A024-6916EDAA62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45DD-2B71-412B-8C8F-4BCBABDF0958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BDA7-2567-47CE-A024-6916EDAA62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45DD-2B71-412B-8C8F-4BCBABDF0958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BDA7-2567-47CE-A024-6916EDAA62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45DD-2B71-412B-8C8F-4BCBABDF0958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BDA7-2567-47CE-A024-6916EDAA62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45DD-2B71-412B-8C8F-4BCBABDF0958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BDA7-2567-47CE-A024-6916EDAA62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45DD-2B71-412B-8C8F-4BCBABDF0958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BDA7-2567-47CE-A024-6916EDAA62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45DD-2B71-412B-8C8F-4BCBABDF0958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BDA7-2567-47CE-A024-6916EDAA62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45DD-2B71-412B-8C8F-4BCBABDF0958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BDA7-2567-47CE-A024-6916EDAA62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45DD-2B71-412B-8C8F-4BCBABDF0958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BDA7-2567-47CE-A024-6916EDAA62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45DD-2B71-412B-8C8F-4BCBABDF0958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BDA7-2567-47CE-A024-6916EDAA62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245DD-2B71-412B-8C8F-4BCBABDF0958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7BDA7-2567-47CE-A024-6916EDAA62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772400" cy="14700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JAVASCRIPT MINI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</a:t>
            </a:r>
            <a:r>
              <a:rPr lang="en-US" sz="24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r>
              <a:rPr lang="en-US" spc="-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US" sz="2400" spc="-3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Anuciya</a:t>
            </a:r>
            <a:r>
              <a:rPr lang="en-US" sz="2400" spc="-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</a:p>
          <a:p>
            <a:r>
              <a:rPr lang="en-US" sz="2400" spc="-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</a:t>
            </a:r>
            <a:r>
              <a:rPr lang="en-US" sz="2400" spc="-3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Bhavatharani</a:t>
            </a:r>
            <a:r>
              <a:rPr lang="en-US" sz="2400" spc="-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2209800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LOAN EMI CALCULATOR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5626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A Loan EMI (Equated Monthly Installment) Calculator is a simple web-based tool that helps users calculate the fixed monthly payment required to repay a loan over a specific period, based on the interest rate and loan amount.</a:t>
            </a:r>
          </a:p>
          <a:p>
            <a:pPr algn="just">
              <a:buNone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Enable User to calculate loan EMIs quickly and accurately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Apply real-world financial logic to solve practical problems</a:t>
            </a:r>
          </a:p>
          <a:p>
            <a:pPr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PROJECT FLOW</a:t>
            </a:r>
          </a:p>
        </p:txBody>
      </p:sp>
      <p:sp>
        <p:nvSpPr>
          <p:cNvPr id="6" name="Rectangle 5"/>
          <p:cNvSpPr/>
          <p:nvPr/>
        </p:nvSpPr>
        <p:spPr>
          <a:xfrm>
            <a:off x="3505200" y="1600200"/>
            <a:ext cx="1828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505200" y="2590800"/>
            <a:ext cx="1828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Data</a:t>
            </a:r>
          </a:p>
        </p:txBody>
      </p:sp>
      <p:sp>
        <p:nvSpPr>
          <p:cNvPr id="9" name="Rectangle 8"/>
          <p:cNvSpPr/>
          <p:nvPr/>
        </p:nvSpPr>
        <p:spPr>
          <a:xfrm>
            <a:off x="3505200" y="3581400"/>
            <a:ext cx="1828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 Calculation Logic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29000" y="4572000"/>
            <a:ext cx="1828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EMI, Interest, Total Payment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29000" y="5562600"/>
            <a:ext cx="1828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Display Results</a:t>
            </a:r>
          </a:p>
        </p:txBody>
      </p:sp>
      <p:cxnSp>
        <p:nvCxnSpPr>
          <p:cNvPr id="35" name="Straight Arrow Connector 34"/>
          <p:cNvCxnSpPr>
            <a:endCxn id="8" idx="0"/>
          </p:cNvCxnSpPr>
          <p:nvPr/>
        </p:nvCxnSpPr>
        <p:spPr>
          <a:xfrm rot="5400000">
            <a:off x="4229894" y="23995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2"/>
            <a:endCxn id="9" idx="0"/>
          </p:cNvCxnSpPr>
          <p:nvPr/>
        </p:nvCxnSpPr>
        <p:spPr>
          <a:xfrm rot="5400000">
            <a:off x="4191000" y="3352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2"/>
          </p:cNvCxnSpPr>
          <p:nvPr/>
        </p:nvCxnSpPr>
        <p:spPr>
          <a:xfrm rot="5400000">
            <a:off x="4191000" y="4343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>
            <a:off x="4191794" y="53332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CONCEPT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Math.pow()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Validation   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ParseFloat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toFixed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Benefits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Improves usability and accessibility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Provides professional features used in real loan calculators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Future Enhancements: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Web UI Integration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Graphical Visualization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multiple loans</a:t>
            </a:r>
            <a:r>
              <a:rPr lang="en-US" sz="2800" dirty="0">
                <a:latin typeface="Times New Roman" panose="02020603050405020304" pitchFamily="18" charset="0"/>
                <a:cs typeface="Times New Roman" pitchFamily="18" charset="0"/>
              </a:rPr>
              <a:t>  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Multi-Currency Support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                 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142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JAVASCRIPT MINI PROJECT</vt:lpstr>
      <vt:lpstr>INTRODUCTION</vt:lpstr>
      <vt:lpstr>PROJECT FLOW</vt:lpstr>
      <vt:lpstr>CONCEPT USED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MINI PROJECT</dc:title>
  <dc:creator>~Bhavatharani~</dc:creator>
  <cp:lastModifiedBy>abinesh p</cp:lastModifiedBy>
  <cp:revision>18</cp:revision>
  <dcterms:created xsi:type="dcterms:W3CDTF">2025-06-25T06:34:48Z</dcterms:created>
  <dcterms:modified xsi:type="dcterms:W3CDTF">2025-06-30T16:43:40Z</dcterms:modified>
</cp:coreProperties>
</file>