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7E157-601E-6152-EEA0-613B0030F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EE318C-F26F-4717-EC78-78517DE6A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DF5DC-919A-1C00-341F-0D8ACC8B0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1DAB4-68CA-1F3C-87A5-F0E9D45DA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67" y="160337"/>
            <a:ext cx="8229600" cy="1143000"/>
          </a:xfrm>
        </p:spPr>
        <p:txBody>
          <a:bodyPr/>
          <a:lstStyle/>
          <a:p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0EAA66-482B-3882-C624-969E36A02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8E69-4BE4-3042-D1FF-1BE74027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50888B-95DA-EC4C-AB17-5F6AD26B6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02063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Anugrah Pillai</cp:lastModifiedBy>
  <cp:revision>2</cp:revision>
  <dcterms:created xsi:type="dcterms:W3CDTF">2013-01-27T09:14:16Z</dcterms:created>
  <dcterms:modified xsi:type="dcterms:W3CDTF">2025-08-17T09:58:00Z</dcterms:modified>
  <cp:category/>
</cp:coreProperties>
</file>