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DB78-B52F-4185-8A5A-2B84144AC871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BF7543B-BAA8-43B2-812D-07D2E9E1E64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09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DB78-B52F-4185-8A5A-2B84144AC871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543B-BAA8-43B2-812D-07D2E9E1E64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74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DB78-B52F-4185-8A5A-2B84144AC871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543B-BAA8-43B2-812D-07D2E9E1E64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09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DB78-B52F-4185-8A5A-2B84144AC871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543B-BAA8-43B2-812D-07D2E9E1E64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61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DB78-B52F-4185-8A5A-2B84144AC871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543B-BAA8-43B2-812D-07D2E9E1E64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61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DB78-B52F-4185-8A5A-2B84144AC871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543B-BAA8-43B2-812D-07D2E9E1E64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40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DB78-B52F-4185-8A5A-2B84144AC871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543B-BAA8-43B2-812D-07D2E9E1E64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35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DB78-B52F-4185-8A5A-2B84144AC871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543B-BAA8-43B2-812D-07D2E9E1E64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31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DB78-B52F-4185-8A5A-2B84144AC871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543B-BAA8-43B2-812D-07D2E9E1E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18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DB78-B52F-4185-8A5A-2B84144AC871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543B-BAA8-43B2-812D-07D2E9E1E64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86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356DB78-B52F-4185-8A5A-2B84144AC871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543B-BAA8-43B2-812D-07D2E9E1E64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36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6DB78-B52F-4185-8A5A-2B84144AC871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BF7543B-BAA8-43B2-812D-07D2E9E1E64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82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6878-B2FB-335F-5D80-62E845BD6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793" y="802298"/>
            <a:ext cx="11877207" cy="1326305"/>
          </a:xfrm>
        </p:spPr>
        <p:txBody>
          <a:bodyPr/>
          <a:lstStyle/>
          <a:p>
            <a:pPr algn="ctr"/>
            <a:r>
              <a:rPr lang="en-US" dirty="0"/>
              <a:t>RETAIL SALES ANALYTICS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0E32B-AAB7-834B-B71B-B8CF696F5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2458388"/>
            <a:ext cx="8637072" cy="1326305"/>
          </a:xfrm>
        </p:spPr>
        <p:txBody>
          <a:bodyPr>
            <a:normAutofit/>
          </a:bodyPr>
          <a:lstStyle/>
          <a:p>
            <a:r>
              <a:rPr lang="en-US" b="1" dirty="0"/>
              <a:t>SALES INSIGHTS TO MARKETING TEAM </a:t>
            </a:r>
          </a:p>
        </p:txBody>
      </p:sp>
    </p:spTree>
    <p:extLst>
      <p:ext uri="{BB962C8B-B14F-4D97-AF65-F5344CB8AC3E}">
        <p14:creationId xmlns:p14="http://schemas.microsoft.com/office/powerpoint/2010/main" val="3506348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79C7F-FCCE-EC0D-A67B-7E082A2E3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A7EC-882C-F1D0-6EFF-7FBF8033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B8F996-35E2-8D8C-0AE2-29B8C3BA1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9" cy="6160957"/>
          </a:xfrm>
        </p:spPr>
      </p:pic>
    </p:spTree>
    <p:extLst>
      <p:ext uri="{BB962C8B-B14F-4D97-AF65-F5344CB8AC3E}">
        <p14:creationId xmlns:p14="http://schemas.microsoft.com/office/powerpoint/2010/main" val="330599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028C8-6D4D-F039-99C8-79E089B9F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D654-0A50-DFB3-1B95-890BFF65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875DDB-0A00-72FE-B3F7-6353AB04E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9" cy="6160957"/>
          </a:xfrm>
        </p:spPr>
      </p:pic>
    </p:spTree>
    <p:extLst>
      <p:ext uri="{BB962C8B-B14F-4D97-AF65-F5344CB8AC3E}">
        <p14:creationId xmlns:p14="http://schemas.microsoft.com/office/powerpoint/2010/main" val="2041690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816B7-57C9-0D04-846A-E94A43296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09AE-252A-A5A9-0A39-9C0C1BD4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D97CAC-DCC8-91B1-4F23-76C2FF5C6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9" cy="6160957"/>
          </a:xfrm>
        </p:spPr>
      </p:pic>
    </p:spTree>
    <p:extLst>
      <p:ext uri="{BB962C8B-B14F-4D97-AF65-F5344CB8AC3E}">
        <p14:creationId xmlns:p14="http://schemas.microsoft.com/office/powerpoint/2010/main" val="3582815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7E887-BDF3-E312-916B-598B2D99B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2889-EA17-92B9-3899-F024A094A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D404CB-42F6-79A1-F918-0FBAB4B15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9" cy="6160957"/>
          </a:xfrm>
        </p:spPr>
      </p:pic>
    </p:spTree>
    <p:extLst>
      <p:ext uri="{BB962C8B-B14F-4D97-AF65-F5344CB8AC3E}">
        <p14:creationId xmlns:p14="http://schemas.microsoft.com/office/powerpoint/2010/main" val="791270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F36E9-3CEB-4A6E-E927-6BE56BCB6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8FC0A-A502-49AB-E051-4A8513C4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866853-5C40-D92F-042D-BE3328677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9" cy="6160957"/>
          </a:xfrm>
        </p:spPr>
      </p:pic>
    </p:spTree>
    <p:extLst>
      <p:ext uri="{BB962C8B-B14F-4D97-AF65-F5344CB8AC3E}">
        <p14:creationId xmlns:p14="http://schemas.microsoft.com/office/powerpoint/2010/main" val="1572034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8E00B-E4CD-3101-D9A8-1FECD1258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4C44-3E1E-DCA1-DD64-88740C892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D123FE-7B73-30E5-2650-D24FE167B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9" cy="6160957"/>
          </a:xfrm>
        </p:spPr>
      </p:pic>
    </p:spTree>
    <p:extLst>
      <p:ext uri="{BB962C8B-B14F-4D97-AF65-F5344CB8AC3E}">
        <p14:creationId xmlns:p14="http://schemas.microsoft.com/office/powerpoint/2010/main" val="294422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4A12E-1E15-2CD3-5F61-9D22E899D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5BDA-B0CE-2845-432E-398A587F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744989-C806-4526-367E-536F9ABDF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9" cy="6160957"/>
          </a:xfrm>
        </p:spPr>
      </p:pic>
    </p:spTree>
    <p:extLst>
      <p:ext uri="{BB962C8B-B14F-4D97-AF65-F5344CB8AC3E}">
        <p14:creationId xmlns:p14="http://schemas.microsoft.com/office/powerpoint/2010/main" val="4135770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DE0A7-117F-5D86-22A0-EA5ED2E4D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57FF-5EE0-6176-8BDF-0164F395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09B7E3-3B2C-801B-75D2-78572D2E4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9" cy="6160957"/>
          </a:xfrm>
        </p:spPr>
      </p:pic>
    </p:spTree>
    <p:extLst>
      <p:ext uri="{BB962C8B-B14F-4D97-AF65-F5344CB8AC3E}">
        <p14:creationId xmlns:p14="http://schemas.microsoft.com/office/powerpoint/2010/main" val="3811909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D0023-F7D0-EFA6-2EF7-A87EC15E9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DF04-DC25-BB30-AFB3-EF654853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5B0329-5DD4-5E8D-AEBA-9D7A9A3CE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9" cy="6160957"/>
          </a:xfrm>
        </p:spPr>
      </p:pic>
    </p:spTree>
    <p:extLst>
      <p:ext uri="{BB962C8B-B14F-4D97-AF65-F5344CB8AC3E}">
        <p14:creationId xmlns:p14="http://schemas.microsoft.com/office/powerpoint/2010/main" val="521896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9FFF1-6E91-85B0-B05D-C425FAC74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B5FB-9EF8-EE7B-CCED-99AC97A9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339301-F56B-8043-E5B6-D571C97C5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9" cy="6160957"/>
          </a:xfrm>
        </p:spPr>
      </p:pic>
    </p:spTree>
    <p:extLst>
      <p:ext uri="{BB962C8B-B14F-4D97-AF65-F5344CB8AC3E}">
        <p14:creationId xmlns:p14="http://schemas.microsoft.com/office/powerpoint/2010/main" val="181349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F023-CCF6-C23B-5BC1-33A3419C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ATLIQ STORES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6DE0F-952C-57F2-8534-5B19AF474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 - </a:t>
            </a:r>
            <a:r>
              <a:rPr lang="en-US" dirty="0"/>
              <a:t>IMPACT OF PROMOTIONS ON PRODUCT SALES REVENUE</a:t>
            </a:r>
          </a:p>
          <a:p>
            <a:r>
              <a:rPr lang="en-US" b="1" dirty="0"/>
              <a:t>SALES PERIOD </a:t>
            </a:r>
            <a:r>
              <a:rPr lang="en-US" dirty="0"/>
              <a:t>-  DIWALI &amp; SANKRANTI</a:t>
            </a:r>
          </a:p>
          <a:p>
            <a:r>
              <a:rPr lang="en-IN" b="1" dirty="0"/>
              <a:t>ANALYSIS TYPE </a:t>
            </a:r>
            <a:r>
              <a:rPr lang="en-IN" dirty="0"/>
              <a:t>– BEFORE PROMOTION &amp; AFTER PROMOTION</a:t>
            </a:r>
          </a:p>
          <a:p>
            <a:r>
              <a:rPr lang="en-IN" b="1" dirty="0"/>
              <a:t>REGION</a:t>
            </a:r>
            <a:r>
              <a:rPr lang="en-IN" dirty="0"/>
              <a:t> – SOUTH INDIA</a:t>
            </a:r>
          </a:p>
          <a:p>
            <a:r>
              <a:rPr lang="en-IN" b="1" dirty="0"/>
              <a:t>CITIES</a:t>
            </a:r>
            <a:r>
              <a:rPr lang="en-IN" dirty="0"/>
              <a:t> – BENGALURU, CHENNAI, HYDERABAD, MYSURU, MADURAI, MANGALORE, COIMBATORE,  VIJAYWADA, VISHAKAPATNAM, TRIVANDRUM</a:t>
            </a:r>
          </a:p>
        </p:txBody>
      </p:sp>
    </p:spTree>
    <p:extLst>
      <p:ext uri="{BB962C8B-B14F-4D97-AF65-F5344CB8AC3E}">
        <p14:creationId xmlns:p14="http://schemas.microsoft.com/office/powerpoint/2010/main" val="223536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99A79-6FDB-B685-3141-63E529457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4AB29-7953-F059-E914-3C584D9A7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BB611C-0ADA-AB7F-F4FD-C7DFD0E09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9" cy="6160957"/>
          </a:xfrm>
        </p:spPr>
      </p:pic>
    </p:spTree>
    <p:extLst>
      <p:ext uri="{BB962C8B-B14F-4D97-AF65-F5344CB8AC3E}">
        <p14:creationId xmlns:p14="http://schemas.microsoft.com/office/powerpoint/2010/main" val="3903178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6518A-30B9-D042-719E-DF196DD15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6866-06E3-290C-8E86-BF6C2588D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7F13F6-50F2-04A3-35FC-36FF54563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9" cy="6160957"/>
          </a:xfrm>
        </p:spPr>
      </p:pic>
    </p:spTree>
    <p:extLst>
      <p:ext uri="{BB962C8B-B14F-4D97-AF65-F5344CB8AC3E}">
        <p14:creationId xmlns:p14="http://schemas.microsoft.com/office/powerpoint/2010/main" val="1213574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5227E-FF4F-1761-3826-A1173E26A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4F03-E89C-4C88-8228-C4EBBC70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B37300-16D6-D299-1BEB-30B3BFDC8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9" cy="6160957"/>
          </a:xfrm>
        </p:spPr>
      </p:pic>
    </p:spTree>
    <p:extLst>
      <p:ext uri="{BB962C8B-B14F-4D97-AF65-F5344CB8AC3E}">
        <p14:creationId xmlns:p14="http://schemas.microsoft.com/office/powerpoint/2010/main" val="1265814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4288-227A-E86C-E0F6-072590960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9902"/>
            <a:ext cx="9603275" cy="614596"/>
          </a:xfrm>
        </p:spPr>
        <p:txBody>
          <a:bodyPr/>
          <a:lstStyle/>
          <a:p>
            <a:pPr algn="ctr"/>
            <a:r>
              <a:rPr lang="en-US" dirty="0"/>
              <a:t>AD-HOC REQUESTS 1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780AFF-48EE-2A01-B59B-1030E07DF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07" y="764498"/>
            <a:ext cx="11157679" cy="107929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D9E321-BAF0-45D0-7DD1-BB61DF670BBF}"/>
              </a:ext>
            </a:extLst>
          </p:cNvPr>
          <p:cNvSpPr txBox="1"/>
          <p:nvPr/>
        </p:nvSpPr>
        <p:spPr>
          <a:xfrm>
            <a:off x="434714" y="2832583"/>
            <a:ext cx="58161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SELECT DISTINCT </a:t>
            </a:r>
          </a:p>
          <a:p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f.product_code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dp.product_name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fact_events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AS f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JOIN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dim_products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dp.product_code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f.product_codewhere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f.base_price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&gt; 500 AND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f.promo_type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= 'BOGOF';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E2418F-B72A-B862-2CF2-69FF0B149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757" y="2713220"/>
            <a:ext cx="5291529" cy="107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29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ED7E3-3900-DD26-DA71-80F6F7B66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3441-7CE2-948C-B45F-594DA386B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9902"/>
            <a:ext cx="9603275" cy="614596"/>
          </a:xfrm>
        </p:spPr>
        <p:txBody>
          <a:bodyPr/>
          <a:lstStyle/>
          <a:p>
            <a:pPr algn="ctr"/>
            <a:r>
              <a:rPr lang="en-US" dirty="0"/>
              <a:t>AD-HOC REQUESTS 2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FFEE94-507D-91B0-BCF6-FAFA3BA3A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823" y="629588"/>
            <a:ext cx="11812249" cy="137909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D815F5-4996-7DDA-6AE3-496001E80F02}"/>
              </a:ext>
            </a:extLst>
          </p:cNvPr>
          <p:cNvSpPr txBox="1"/>
          <p:nvPr/>
        </p:nvSpPr>
        <p:spPr>
          <a:xfrm>
            <a:off x="434714" y="2832583"/>
            <a:ext cx="581618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 DISTINCT city , COUNT(DISTINCT(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store_id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)) AS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store_count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dim_stores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GROUP BY city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store_count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DESC ;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82C9A7-AC6A-610F-B829-749A1839E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88652" y="2218544"/>
            <a:ext cx="2893814" cy="349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01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801BE-288C-ED29-AD12-7E42F5E7B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E837-E295-1EA7-C7FA-BBAEF9C2A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4931"/>
            <a:ext cx="9603275" cy="5246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AD-HOC REQUESTS 3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113EF8-CDB4-2D7D-74BF-3EAFD7AE6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823" y="614598"/>
            <a:ext cx="11812249" cy="155148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0B0501-0D1E-04DF-1A06-51C78CF14E74}"/>
              </a:ext>
            </a:extLst>
          </p:cNvPr>
          <p:cNvSpPr txBox="1"/>
          <p:nvPr/>
        </p:nvSpPr>
        <p:spPr>
          <a:xfrm>
            <a:off x="449703" y="2687625"/>
            <a:ext cx="1163236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SELECT 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dc.campaign_name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  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ROUND(SUM(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f.base_price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* f.`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quantity_sold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before_promo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)`) / 1000000.0, 2)  AS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Total_revenue_Before_promotion_Millions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ROUND(SUM(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f.base_price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* f.`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quantity_sold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after_promo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)`) / 1000000.0, 2) AS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Total_revenue_After_promotion_Millions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fact_events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AS f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JOIN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dim_campaigns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AS dc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dc.campaign_id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f.campaign_id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f.campaign_id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dc.campaign_name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CABE72-130F-7084-C315-DA3633F6E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703" y="4691920"/>
            <a:ext cx="11632369" cy="136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97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58999-526B-1A54-E5B4-234D24739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2371-19BB-BF4D-9AE5-52C060B1A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9603275" cy="62958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AD-HOC REQUESTS 4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2A16EF-2BBC-592D-4858-03DE27B14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921" y="629588"/>
            <a:ext cx="11962151" cy="140907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331F9B-9A9B-09FB-E329-BC26ECC157B0}"/>
              </a:ext>
            </a:extLst>
          </p:cNvPr>
          <p:cNvSpPr txBox="1"/>
          <p:nvPr/>
        </p:nvSpPr>
        <p:spPr>
          <a:xfrm>
            <a:off x="119921" y="2832583"/>
            <a:ext cx="8439463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category_summary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AS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   SELECT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dp.category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(SUM(f.`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quantity_sold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after_promo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)`) - SUM(f.`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quantity_sold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before_promo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)`)) * 100.0 /          SUM(f.`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quantity_sold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before_promo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)`) AS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ISU_percent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fact_events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AS f   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JOIN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dim_products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dp.product_code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f.product_code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dp.category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SELECT     category,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ISU_percent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 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DENSE_RANK() OVER (ORDER BY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ISU_percent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DESC) AS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rnk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category_summary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61DD4-0616-D4B9-50F5-9CB50F332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295" y="2832583"/>
            <a:ext cx="3387777" cy="251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19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7F3C4-28D0-7B77-3838-1CEBC5AD7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849E8-B0FC-EBA5-7A41-66C39DA4F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9603275" cy="62958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AD-HOC REQUESTS 5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270344-28F2-B124-89F7-5CE4A02D8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921" y="629588"/>
            <a:ext cx="11962151" cy="140907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6FC245-F224-E464-B02B-2BCFA2FCC991}"/>
              </a:ext>
            </a:extLst>
          </p:cNvPr>
          <p:cNvSpPr txBox="1"/>
          <p:nvPr/>
        </p:nvSpPr>
        <p:spPr>
          <a:xfrm>
            <a:off x="119921" y="2832583"/>
            <a:ext cx="12072079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product_summary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AS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 SELECT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dp.category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dp.product_name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(SUM(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f.base_price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* f.`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quantity_sold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after_promo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)`) - SUM(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f.base_price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* f.`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quantity_sold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before_promo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)`)) * 100.0 /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SUM(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f.base_price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* f.`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quantity_sold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before_promo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)`) AS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IR_percent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fact_events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AS f  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JOIN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dim_products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ON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dp.product_code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f.product_code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GROUP BY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dp.product_name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dp.category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SELECT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product_name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   category,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IR_percent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DENSE_RANK() OVER (ORDER BY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IR_percent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DESC) AS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rnk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FC17B6-774C-F202-EB35-42A7DB31A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5770" y="4152275"/>
            <a:ext cx="5626309" cy="197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D221-9EFF-4517-7CFF-1BD28E29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6276F8-13B7-20F8-EB83-0B2E4D159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05443"/>
          </a:xfrm>
        </p:spPr>
      </p:pic>
    </p:spTree>
    <p:extLst>
      <p:ext uri="{BB962C8B-B14F-4D97-AF65-F5344CB8AC3E}">
        <p14:creationId xmlns:p14="http://schemas.microsoft.com/office/powerpoint/2010/main" val="293330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118D2-35A3-1D18-DE5F-FB6F75B61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324A-4903-15B8-465D-D2C57C90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ED8E12-E8DC-9C1D-9DB3-CFC2E36F9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105443"/>
          </a:xfrm>
        </p:spPr>
      </p:pic>
    </p:spTree>
    <p:extLst>
      <p:ext uri="{BB962C8B-B14F-4D97-AF65-F5344CB8AC3E}">
        <p14:creationId xmlns:p14="http://schemas.microsoft.com/office/powerpoint/2010/main" val="371939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47666-9E00-2AD1-6286-D9E5EF1E3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563C-1DB5-6378-588D-145071C6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070803-6D24-C252-43ED-1A31627EC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9" cy="6160957"/>
          </a:xfrm>
        </p:spPr>
      </p:pic>
    </p:spTree>
    <p:extLst>
      <p:ext uri="{BB962C8B-B14F-4D97-AF65-F5344CB8AC3E}">
        <p14:creationId xmlns:p14="http://schemas.microsoft.com/office/powerpoint/2010/main" val="357551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183F7-89ED-6973-A538-D0F2CB825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D315-32F4-4CFC-3369-F63C3ACF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6BE99B-2BB8-58E8-C93B-62D2596AA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9" cy="6160957"/>
          </a:xfrm>
        </p:spPr>
      </p:pic>
    </p:spTree>
    <p:extLst>
      <p:ext uri="{BB962C8B-B14F-4D97-AF65-F5344CB8AC3E}">
        <p14:creationId xmlns:p14="http://schemas.microsoft.com/office/powerpoint/2010/main" val="260146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DF388-7ACE-54F3-450B-EBFC77E88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2CB2-685E-B0B2-4667-421B9829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63978A-3FC1-C82B-F77C-4BF6C73D2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9" cy="6160957"/>
          </a:xfrm>
        </p:spPr>
      </p:pic>
    </p:spTree>
    <p:extLst>
      <p:ext uri="{BB962C8B-B14F-4D97-AF65-F5344CB8AC3E}">
        <p14:creationId xmlns:p14="http://schemas.microsoft.com/office/powerpoint/2010/main" val="2302525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E812C-543E-0B85-A265-7FA6DBFA6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C319-66E1-CECD-F21C-C3D45C7B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42A27F-C137-F535-C914-8EF72B1E9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9" cy="6160957"/>
          </a:xfrm>
        </p:spPr>
      </p:pic>
    </p:spTree>
    <p:extLst>
      <p:ext uri="{BB962C8B-B14F-4D97-AF65-F5344CB8AC3E}">
        <p14:creationId xmlns:p14="http://schemas.microsoft.com/office/powerpoint/2010/main" val="3452836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212F5-AB3D-C94A-A6A3-1519143A6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12178-9C16-117C-3D01-28DAAF31F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243033-F881-0CA5-0EA7-AD974623B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9" cy="6160957"/>
          </a:xfrm>
        </p:spPr>
      </p:pic>
    </p:spTree>
    <p:extLst>
      <p:ext uri="{BB962C8B-B14F-4D97-AF65-F5344CB8AC3E}">
        <p14:creationId xmlns:p14="http://schemas.microsoft.com/office/powerpoint/2010/main" val="7295228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122</TotalTime>
  <Words>532</Words>
  <Application>Microsoft Office PowerPoint</Application>
  <PresentationFormat>Widescreen</PresentationFormat>
  <Paragraphs>54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Gill Sans MT</vt:lpstr>
      <vt:lpstr>Gallery</vt:lpstr>
      <vt:lpstr>RETAIL SALES ANALYTICS</vt:lpstr>
      <vt:lpstr>ATLIQ STORES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AD-HOC REQUESTS 1</vt:lpstr>
      <vt:lpstr>AD-HOC REQUESTS 2</vt:lpstr>
      <vt:lpstr>AD-HOC REQUESTS 3</vt:lpstr>
      <vt:lpstr>AD-HOC REQUESTS 4</vt:lpstr>
      <vt:lpstr>AD-HOC REQUESTS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Anugrah Pillai</dc:creator>
  <cp:lastModifiedBy>Anugrah Pillai</cp:lastModifiedBy>
  <cp:revision>1</cp:revision>
  <dcterms:created xsi:type="dcterms:W3CDTF">2025-09-17T06:54:05Z</dcterms:created>
  <dcterms:modified xsi:type="dcterms:W3CDTF">2025-09-17T08:56:21Z</dcterms:modified>
</cp:coreProperties>
</file>