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F9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66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9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59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21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10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08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2388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551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551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5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490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38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81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4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666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79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23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70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92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Sales and Profit Dashboard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/>
              <a:t>Data-Driven Insights Using Power BI</a:t>
            </a:r>
          </a:p>
          <a:p>
            <a:r>
              <a:rPr dirty="0"/>
              <a:t>Presented by: </a:t>
            </a:r>
            <a:r>
              <a:rPr lang="en-US" dirty="0" smtClean="0"/>
              <a:t>ANUJ AMUNDKAR</a:t>
            </a:r>
            <a:r>
              <a:rPr dirty="0" smtClean="0"/>
              <a:t>  </a:t>
            </a:r>
            <a:r>
              <a:rPr dirty="0"/>
              <a:t>Date: </a:t>
            </a:r>
            <a:r>
              <a:rPr lang="en-US" dirty="0" smtClean="0"/>
              <a:t>11/04/2025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Metrics (KPI Cards)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🧾 Total Sales: ₹2,297,200.86</a:t>
            </a:r>
          </a:p>
          <a:p>
            <a:r>
              <a:t>📦 Total Quantity Sold: 38K units</a:t>
            </a:r>
          </a:p>
          <a:p>
            <a:r>
              <a:t>💸 Total Profit: ₹286,397.02</a:t>
            </a:r>
          </a:p>
          <a:p>
            <a:r>
              <a:t>🎯 Profit Margin: 12.46%</a:t>
            </a:r>
          </a:p>
          <a:p>
            <a:r>
              <a:t>🎁 Average Discount: 0.16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Performance by Industry &amp; 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Highest profits from Tech and Retail industries</a:t>
            </a:r>
          </a:p>
          <a:p>
            <a:r>
              <a:t>• Data Smasher and Support Suite were top products</a:t>
            </a:r>
          </a:p>
          <a:p>
            <a:r>
              <a:t>• Some industries like Transportation and Energy showed low or negative profit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Geographic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Top Regions by Sales: EMEA and APJ</a:t>
            </a:r>
          </a:p>
          <a:p>
            <a:r>
              <a:t>• Subregions like EU-WEST and IND are strong profit zones</a:t>
            </a:r>
          </a:p>
          <a:p>
            <a:r>
              <a:t>• Negative performance from JAPN and ANZ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Time Trends &amp; Seasonality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Sales peak in November and December</a:t>
            </a:r>
          </a:p>
          <a:p>
            <a:r>
              <a:t>• Year-over-year growth observed from 2020 to 2023</a:t>
            </a:r>
          </a:p>
          <a:p>
            <a:r>
              <a:t>• Strategic and Enterprise segments performed best in profit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 and Segment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Profit Margin highest in Support Suite and SMB segment</a:t>
            </a:r>
          </a:p>
          <a:p>
            <a:r>
              <a:t>• Certain products had high discounts but low or negative profits</a:t>
            </a:r>
          </a:p>
          <a:p>
            <a:r>
              <a:t>• Focus on high-margin, high-performing product-segment pairs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Customer &amp; License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Top customers from France and Japan, but some show negative profit</a:t>
            </a:r>
          </a:p>
          <a:p>
            <a:r>
              <a:t>• United States leads in number of licenses</a:t>
            </a:r>
          </a:p>
          <a:p>
            <a:r>
              <a:t>• Customer-level analysis highlights high-risk accounts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📈 Focus on Tech and Retail industries</a:t>
            </a:r>
          </a:p>
          <a:p>
            <a:r>
              <a:t>💡 Reduce discounts on low-profit products</a:t>
            </a:r>
          </a:p>
          <a:p>
            <a:r>
              <a:t>🌎 Expand in high-profit regions like IND, EU-WEST</a:t>
            </a:r>
          </a:p>
          <a:p>
            <a:r>
              <a:t>👥 Target high-margin SMB and Enterprise customers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Power BI dashboard provided actionable insights</a:t>
            </a:r>
          </a:p>
          <a:p>
            <a:r>
              <a:t>• Visuals revealed key trends and improvement areas</a:t>
            </a:r>
          </a:p>
          <a:p>
            <a:r>
              <a:t>• Continuous monitoring recommended for long-term strategy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6</TotalTime>
  <Words>261</Words>
  <Application>Microsoft Office PowerPoint</Application>
  <PresentationFormat>On-screen Show (4:3)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Sales and Profit Dashboard Summary</vt:lpstr>
      <vt:lpstr>Key Metrics (KPI Cards)</vt:lpstr>
      <vt:lpstr>Performance by Industry &amp; Product</vt:lpstr>
      <vt:lpstr>Geographic Analysis</vt:lpstr>
      <vt:lpstr>Time Trends &amp; Seasonality</vt:lpstr>
      <vt:lpstr>Product and Segment Insights</vt:lpstr>
      <vt:lpstr>Customer &amp; License Overview</vt:lpstr>
      <vt:lpstr>Recommendations</vt:lpstr>
      <vt:lpstr>Conclusion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and Profit Dashboard Summary</dc:title>
  <dc:subject/>
  <dc:creator>Dell</dc:creator>
  <cp:keywords/>
  <dc:description>generated using python-pptx</dc:description>
  <cp:lastModifiedBy>Dell</cp:lastModifiedBy>
  <cp:revision>2</cp:revision>
  <dcterms:created xsi:type="dcterms:W3CDTF">2013-01-27T09:14:16Z</dcterms:created>
  <dcterms:modified xsi:type="dcterms:W3CDTF">2025-04-11T09:08:26Z</dcterms:modified>
  <cp:category/>
</cp:coreProperties>
</file>