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4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5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Executive Summary</a:t>
            </a:r>
          </a:p>
          <a:p>
            <a:endParaRPr/>
          </a:p>
          <a:p>
            <a:r>
              <a:t>- Overview of key sales insights from the latest performance dashboard</a:t>
            </a:r>
          </a:p>
          <a:p>
            <a:r>
              <a:t>- Focus on regional, product, seasonal, and geographic trends</a:t>
            </a:r>
          </a:p>
          <a:p>
            <a:r>
              <a:t>- Actionable recommendations provided for strategic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</a:t>
            </a:r>
          </a:p>
          <a:p>
            <a:r>
              <a:t>- Total Sales: $2.30M</a:t>
            </a:r>
          </a:p>
          <a:p>
            <a:r>
              <a:t>- Total Profit: $286.40K</a:t>
            </a:r>
          </a:p>
          <a:p>
            <a:r>
              <a:t>- Total Quantity Sold: 38K</a:t>
            </a:r>
          </a:p>
          <a:p>
            <a:r>
              <a:t>- Profit Margin: 12.4%</a:t>
            </a:r>
          </a:p>
          <a:p>
            <a:endParaRPr/>
          </a:p>
          <a:p>
            <a:r>
              <a:t>(Insert dashboard image here)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by Region</a:t>
            </a:r>
          </a:p>
          <a:p>
            <a:r>
              <a:t>- West: $730K (31.7%)</a:t>
            </a:r>
          </a:p>
          <a:p>
            <a:r>
              <a:t>- East: $680K (29.6%)</a:t>
            </a:r>
          </a:p>
          <a:p>
            <a:r>
              <a:t>- Central: $500K (21.7%)</a:t>
            </a:r>
          </a:p>
          <a:p>
            <a:r>
              <a:t>- South: $390K (17.0%)</a:t>
            </a:r>
          </a:p>
          <a:p>
            <a:endParaRPr/>
          </a:p>
          <a:p>
            <a:r>
              <a:t>Insight:</a:t>
            </a:r>
          </a:p>
          <a:p>
            <a:r>
              <a:t>- West leads in both sales and profit</a:t>
            </a:r>
          </a:p>
          <a:p>
            <a:r>
              <a:t>- Opportunity to replicate West's strategy in other regions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Categories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by Category</a:t>
            </a:r>
          </a:p>
          <a:p>
            <a:r>
              <a:t>- Technology: $836.15K (36.4%)</a:t>
            </a:r>
          </a:p>
          <a:p>
            <a:r>
              <a:t>- Furniture: $742K (32.3%)</a:t>
            </a:r>
          </a:p>
          <a:p>
            <a:r>
              <a:t>- Office Supplies: $719.05K (31.3%)</a:t>
            </a:r>
          </a:p>
          <a:p>
            <a:endParaRPr/>
          </a:p>
          <a:p>
            <a:r>
              <a:t>Insight:</a:t>
            </a:r>
          </a:p>
          <a:p>
            <a:r>
              <a:t>- Technology is top-performing</a:t>
            </a:r>
          </a:p>
          <a:p>
            <a:r>
              <a:t>- Balanced product performance shows stability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Sales Trends</a:t>
            </a:r>
          </a:p>
          <a:p>
            <a:r>
              <a:t>- Peaks in November and December</a:t>
            </a:r>
          </a:p>
          <a:p>
            <a:r>
              <a:t>- Strong sales in September and March</a:t>
            </a:r>
          </a:p>
          <a:p>
            <a:r>
              <a:t>- Lowest in February</a:t>
            </a:r>
          </a:p>
          <a:p>
            <a:endParaRPr/>
          </a:p>
          <a:p>
            <a:r>
              <a:t>Insight:</a:t>
            </a:r>
          </a:p>
          <a:p>
            <a:r>
              <a:t>- Utilize Q4 sales peaks for promotions and inventory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Top Profit-Generating States</a:t>
            </a:r>
          </a:p>
          <a:p>
            <a:r>
              <a:t>1. California: $76.38K (19.86%)</a:t>
            </a:r>
          </a:p>
          <a:p>
            <a:r>
              <a:t>2. New York: $74.04K (19.25%)</a:t>
            </a:r>
          </a:p>
          <a:p>
            <a:r>
              <a:t>3. Washington: $33.4K (8.68%)</a:t>
            </a:r>
          </a:p>
          <a:p>
            <a:r>
              <a:t>4. Michigan: $24.46K (6.36%)</a:t>
            </a:r>
          </a:p>
          <a:p>
            <a:r>
              <a:t>5. Virginia: $18.38K (4.78%)</a:t>
            </a:r>
          </a:p>
          <a:p>
            <a:endParaRPr/>
          </a:p>
          <a:p>
            <a:r>
              <a:t>Insight:</a:t>
            </a:r>
          </a:p>
          <a:p>
            <a:r>
              <a:t>- CA and NY account for nearly 40% of profits</a:t>
            </a:r>
          </a:p>
          <a:p>
            <a:r>
              <a:t>- Focus marketing in these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Year-over-Year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Growth (2014-2016)</a:t>
            </a:r>
          </a:p>
          <a:p>
            <a:r>
              <a:t>- Growth trend across three years</a:t>
            </a:r>
          </a:p>
          <a:p>
            <a:r>
              <a:t>- Exact % to be analyzed for strategic planning</a:t>
            </a:r>
          </a:p>
          <a:p>
            <a:endParaRPr/>
          </a:p>
          <a:p>
            <a:r>
              <a:t>Insight:</a:t>
            </a:r>
          </a:p>
          <a:p>
            <a:r>
              <a:t>- Indicates successful business expansion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Regional Profit Rankings</a:t>
            </a:r>
          </a:p>
          <a:p>
            <a:r>
              <a:t>1. West: Highest</a:t>
            </a:r>
          </a:p>
          <a:p>
            <a:r>
              <a:t>2. East: Second</a:t>
            </a:r>
          </a:p>
          <a:p>
            <a:r>
              <a:t>3. South: Third</a:t>
            </a:r>
          </a:p>
          <a:p>
            <a:r>
              <a:t>4. Central: Lowest</a:t>
            </a:r>
          </a:p>
          <a:p>
            <a:endParaRPr/>
          </a:p>
          <a:p>
            <a:r>
              <a:t>Insight:</a:t>
            </a:r>
          </a:p>
          <a:p>
            <a:r>
              <a:t>- West has strong sales and profitability</a:t>
            </a:r>
          </a:p>
          <a:p>
            <a:r>
              <a:t>- Suggests efficient operations and product mix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Apply West region strategies to others</a:t>
            </a:r>
          </a:p>
          <a:p>
            <a:r>
              <a:t>2. Focus investment in Technology category</a:t>
            </a:r>
          </a:p>
          <a:p>
            <a:r>
              <a:t>3. Prepare for November/December with promotions</a:t>
            </a:r>
          </a:p>
          <a:p>
            <a:r>
              <a:t>4. Expand in California and New York</a:t>
            </a:r>
          </a:p>
          <a:p>
            <a:r>
              <a:t>5. Monitor year-over-year growth regularly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382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Sales Dashboard Analysis</vt:lpstr>
      <vt:lpstr>Dashboard Overview</vt:lpstr>
      <vt:lpstr>Regional Performance</vt:lpstr>
      <vt:lpstr>Product Categories Analysis</vt:lpstr>
      <vt:lpstr>Seasonal Performance</vt:lpstr>
      <vt:lpstr>Geographic Insights</vt:lpstr>
      <vt:lpstr>Year-over-Year Analysis</vt:lpstr>
      <vt:lpstr>Profit Analysis by Region</vt:lpstr>
      <vt:lpstr>Strategic 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Analysis</dc:title>
  <dc:subject/>
  <dc:creator>Dell</dc:creator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2025-04-18T08:55:56Z</dcterms:modified>
  <cp:category/>
</cp:coreProperties>
</file>