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aleway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6f90357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6f90357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d2920395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d2920395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d29203955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d29203955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d29203955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d29203955_0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d29203955_0_3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d29203955_0_3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d29203955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d29203955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d29203955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d29203955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d29203955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d29203955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21f2000852@ds.study.iitm.ac.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21f2000852@ds.study.iitm.ac.i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linkedin.com/in/anujkrish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6362100" y="3327000"/>
            <a:ext cx="2553300" cy="1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28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Anuj Krishna S -  [21F2000852]</a:t>
            </a:r>
            <a:endParaRPr sz="128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28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28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21f2000852@ds.study.iitm.ac.in</a:t>
            </a:r>
            <a:endParaRPr sz="128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endParaRPr sz="128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28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Date: 25/05/2025</a:t>
            </a:r>
            <a:endParaRPr sz="128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4521900" y="133925"/>
            <a:ext cx="439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Business Data Management Project | BSMS2001P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2075" y="1788300"/>
            <a:ext cx="1382400" cy="13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3044442" y="3332975"/>
            <a:ext cx="30714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dirty="0"/>
              <a:t>INDIAN INSTITUTE OF TECHNOLOGY, MADRAS</a:t>
            </a:r>
            <a:endParaRPr sz="10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 dirty="0"/>
              <a:t>	CHENNAI - 600036</a:t>
            </a:r>
            <a:endParaRPr sz="10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000" dirty="0"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420300" y="133950"/>
            <a:ext cx="3696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Diploma in Data Science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776875" y="1098350"/>
            <a:ext cx="910800" cy="32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13"/>
          <p:cNvSpPr txBox="1">
            <a:spLocks noGrp="1"/>
          </p:cNvSpPr>
          <p:nvPr>
            <p:ph type="ctrTitle"/>
          </p:nvPr>
        </p:nvSpPr>
        <p:spPr>
          <a:xfrm>
            <a:off x="375100" y="880725"/>
            <a:ext cx="8398200" cy="8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en" sz="2500">
                <a:latin typeface="Arial"/>
                <a:ea typeface="Arial"/>
                <a:cs typeface="Arial"/>
                <a:sym typeface="Arial"/>
              </a:rPr>
              <a:t>SMART ANALYTICS FOR A VEGETABLE SELLER</a:t>
            </a:r>
            <a:endParaRPr sz="2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body" idx="1"/>
          </p:nvPr>
        </p:nvSpPr>
        <p:spPr>
          <a:xfrm>
            <a:off x="729450" y="1151925"/>
            <a:ext cx="7688700" cy="34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254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1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Name: Anuj Krishna S</a:t>
            </a:r>
            <a:endParaRPr sz="1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Email: </a:t>
            </a:r>
            <a:r>
              <a:rPr lang="en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21f2000852@ds.study.iitm.ac.in</a:t>
            </a:r>
            <a:endParaRPr sz="1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Phone: +91 9025778773</a:t>
            </a:r>
            <a:endParaRPr sz="1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Linkedin: </a:t>
            </a:r>
            <a:r>
              <a:rPr lang="en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https://www.linkedin.com/in/anujkrish/</a:t>
            </a:r>
            <a:r>
              <a:rPr lang="en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415225" y="632850"/>
            <a:ext cx="38979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40">
                <a:latin typeface="Arial"/>
                <a:ea typeface="Arial"/>
                <a:cs typeface="Arial"/>
                <a:sym typeface="Arial"/>
              </a:rPr>
              <a:t>ABOUT THE BUSINESS</a:t>
            </a:r>
            <a:endParaRPr sz="25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body" idx="2"/>
          </p:nvPr>
        </p:nvSpPr>
        <p:spPr>
          <a:xfrm>
            <a:off x="4714875" y="1229025"/>
            <a:ext cx="4246200" cy="29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Mr. Muthuraj A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 long-time Chennai resident, has run a roadside vegetable shop in Ashok Nagar 7th, Avenue for over 35 years. Specializing in fresh vegetable retail. The shop serves local customers with a focus on quality and community trust. 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a sole proprietor, he has built his business through experience, intuition, and routine, rather than formal methods, making his approach deeply rooted in local trust and tradition.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25" y="1413175"/>
            <a:ext cx="3522026" cy="3047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 idx="4294967295"/>
          </p:nvPr>
        </p:nvSpPr>
        <p:spPr>
          <a:xfrm>
            <a:off x="730000" y="632850"/>
            <a:ext cx="3676800" cy="9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11">
                <a:latin typeface="Arial"/>
                <a:ea typeface="Arial"/>
                <a:cs typeface="Arial"/>
                <a:sym typeface="Arial"/>
              </a:rPr>
              <a:t>PROBLEMS FACED</a:t>
            </a:r>
            <a:endParaRPr sz="251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4294967295"/>
          </p:nvPr>
        </p:nvSpPr>
        <p:spPr>
          <a:xfrm>
            <a:off x="776125" y="3003962"/>
            <a:ext cx="7314300" cy="147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	</a:t>
            </a:r>
            <a:r>
              <a:rPr lang="en" sz="1700" b="1" u="sng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STOCK WASTAGE:</a:t>
            </a:r>
            <a:endParaRPr sz="1700" b="1" u="sng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Mr. Muthuraj faces high daily stock wastage, and aims to reduce losses through improved inventory management and smarter sales strategies.</a:t>
            </a:r>
            <a:endParaRPr sz="1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1200"/>
              </a:spcAft>
              <a:buNone/>
            </a:pPr>
            <a:endParaRPr sz="17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5"/>
          <p:cNvSpPr txBox="1"/>
          <p:nvPr/>
        </p:nvSpPr>
        <p:spPr>
          <a:xfrm>
            <a:off x="740875" y="1378113"/>
            <a:ext cx="7273200" cy="14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2"/>
                </a:solidFill>
              </a:rPr>
              <a:t>1. 	</a:t>
            </a:r>
            <a:r>
              <a:rPr lang="en" sz="1700" b="1" u="sng">
                <a:solidFill>
                  <a:schemeClr val="dk2"/>
                </a:solidFill>
              </a:rPr>
              <a:t>STAGNANT SALES:</a:t>
            </a:r>
            <a:endParaRPr sz="1700" b="1" u="sng">
              <a:solidFill>
                <a:schemeClr val="dk2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Mr. Muthuraj faces stagnant sales and seeks data-driven strategies to boost revenue, attract customers, and enhance profitability.</a:t>
            </a:r>
            <a:endParaRPr sz="17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title" idx="4294967295"/>
          </p:nvPr>
        </p:nvSpPr>
        <p:spPr>
          <a:xfrm>
            <a:off x="730000" y="632850"/>
            <a:ext cx="3676800" cy="90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11">
                <a:latin typeface="Arial"/>
                <a:ea typeface="Arial"/>
                <a:cs typeface="Arial"/>
                <a:sym typeface="Arial"/>
              </a:rPr>
              <a:t>ANALYSIS OVERVIEW</a:t>
            </a:r>
            <a:endParaRPr sz="251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817075" y="2357150"/>
            <a:ext cx="27459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2"/>
                </a:solidFill>
              </a:rPr>
              <a:t> 2.	ABC ANALYSIS</a:t>
            </a:r>
            <a:endParaRPr sz="1700" b="1">
              <a:solidFill>
                <a:schemeClr val="dk2"/>
              </a:solidFill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817075" y="3004250"/>
            <a:ext cx="6094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2"/>
                </a:solidFill>
              </a:rPr>
              <a:t> 3.	STOCK OPTIMIZATION STRATEGY</a:t>
            </a:r>
            <a:endParaRPr sz="1700" b="1">
              <a:solidFill>
                <a:schemeClr val="dk2"/>
              </a:solidFill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817075" y="3690050"/>
            <a:ext cx="44202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2"/>
                </a:solidFill>
              </a:rPr>
              <a:t> 4.	RECOMMENDATIONS</a:t>
            </a:r>
            <a:endParaRPr sz="1700" b="1">
              <a:solidFill>
                <a:schemeClr val="dk2"/>
              </a:solidFill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817075" y="1632650"/>
            <a:ext cx="70713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chemeClr val="dk2"/>
                </a:solidFill>
              </a:rPr>
              <a:t> 1.	CUSTOMER PATTERN CLUSTERING - ( K means)</a:t>
            </a:r>
            <a:endParaRPr sz="17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750100" y="1111750"/>
            <a:ext cx="937500" cy="22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400525" y="436100"/>
            <a:ext cx="41271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Arial"/>
                <a:ea typeface="Arial"/>
                <a:cs typeface="Arial"/>
                <a:sym typeface="Arial"/>
              </a:rPr>
              <a:t>Customer Pattern Clustering</a:t>
            </a:r>
            <a:endParaRPr sz="22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5300075" y="3766250"/>
            <a:ext cx="1607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Cluster Summary</a:t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129" name="Google Shape;1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168" y="4049025"/>
            <a:ext cx="5590581" cy="700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424525" y="959350"/>
            <a:ext cx="4001400" cy="30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 K-means clustering was applied to segment customers based on their spending and purchase quantity.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  Customers in cluster 0 purchase in bulk but at a medium spending level.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 Customers in cluster 1 exhibit high spending and purchase large quantities.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4.  Cluster 2 comprises customers who spend relatively less.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3CB23E8-6DA6-C13A-C99B-2CB1B7D25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649" y="849045"/>
            <a:ext cx="4127100" cy="279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750100" y="1111750"/>
            <a:ext cx="937500" cy="22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400525" y="436100"/>
            <a:ext cx="41271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Arial"/>
                <a:ea typeface="Arial"/>
                <a:cs typeface="Arial"/>
                <a:sym typeface="Arial"/>
              </a:rPr>
              <a:t>ABC Analysis</a:t>
            </a:r>
            <a:endParaRPr sz="22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 txBox="1">
            <a:spLocks noGrp="1"/>
          </p:cNvSpPr>
          <p:nvPr>
            <p:ph type="body" idx="1"/>
          </p:nvPr>
        </p:nvSpPr>
        <p:spPr>
          <a:xfrm>
            <a:off x="424525" y="1187950"/>
            <a:ext cx="4254300" cy="3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 Products are classified into three categories A, B, and C with Class A generating the highest revenue and Class C the lowest.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 It allows businesses to focus their attention and resources on the items that have the greatest impact on profitability.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 By optimizing inventory control, businesses can reduce carrying costs, ordering costs, and the risk of stockouts.</a:t>
            </a: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4600" y="2957850"/>
            <a:ext cx="2079275" cy="204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8375" y="510175"/>
            <a:ext cx="3878900" cy="25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750100" y="1111750"/>
            <a:ext cx="937500" cy="227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476725" y="512300"/>
            <a:ext cx="4001400" cy="5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Arial"/>
                <a:ea typeface="Arial"/>
                <a:cs typeface="Arial"/>
                <a:sym typeface="Arial"/>
              </a:rPr>
              <a:t>Stock Optimization Strategy</a:t>
            </a:r>
            <a:endParaRPr sz="22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500725" y="1416550"/>
            <a:ext cx="8035500" cy="35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 Daily Average Sales:</a:t>
            </a:r>
            <a:r>
              <a:rPr lang="en" sz="17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Calculate a 7-day rolling average to estimate the quantity of each product sold daily. This approach captures recent demand trends.</a:t>
            </a:r>
            <a:endParaRPr sz="17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 Reorder Point (ROP)</a:t>
            </a:r>
            <a:r>
              <a:rPr lang="en" sz="17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ROP=Average Daily Sales * Lead Time.</a:t>
            </a:r>
            <a:endParaRPr sz="17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 Perishability Classification:</a:t>
            </a:r>
            <a:r>
              <a:rPr lang="en" sz="17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Classify each product based on its perishability (High, Medium, Low).</a:t>
            </a:r>
            <a:endParaRPr sz="17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 b="1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4. Adjusted Optimal Stock Level:</a:t>
            </a:r>
            <a:r>
              <a:rPr lang="en" sz="17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Adjust the order quantity based on the perishability classification.</a:t>
            </a:r>
            <a:endParaRPr sz="17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54" name="Google Shape;154;p20"/>
          <p:cNvSpPr txBox="1">
            <a:spLocks noGrp="1"/>
          </p:cNvSpPr>
          <p:nvPr>
            <p:ph type="body" idx="2"/>
          </p:nvPr>
        </p:nvSpPr>
        <p:spPr>
          <a:xfrm>
            <a:off x="1361550" y="1408250"/>
            <a:ext cx="22308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Problem Statement 1</a:t>
            </a:r>
            <a:endParaRPr sz="1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4294967295"/>
          </p:nvPr>
        </p:nvSpPr>
        <p:spPr>
          <a:xfrm>
            <a:off x="5524000" y="1409150"/>
            <a:ext cx="2176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Problem Statement 2</a:t>
            </a:r>
            <a:endParaRPr sz="1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32085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SUMMARY</a:t>
            </a:r>
            <a:endParaRPr/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500" y="2049375"/>
            <a:ext cx="3676450" cy="205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2019650"/>
            <a:ext cx="4083400" cy="20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>
            <a:spLocks noGrp="1"/>
          </p:cNvSpPr>
          <p:nvPr>
            <p:ph type="body" idx="2"/>
          </p:nvPr>
        </p:nvSpPr>
        <p:spPr>
          <a:xfrm>
            <a:off x="4643600" y="1300275"/>
            <a:ext cx="4021500" cy="3387900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1. Implement dynamic stock optimization using rolling average sales and perishability scoring to calculate daily reorder quantities.</a:t>
            </a:r>
            <a:endParaRPr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2. Focus inventory control efforts on ‘A’ class products in ABC analysis that contribute to 80% of revenue. (i.e.) Tomato, Lady’s Finger.</a:t>
            </a:r>
            <a:endParaRPr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3. Products like capsicum and carrot should be stocked 20%–30% less than others due to spoilage risks.</a:t>
            </a:r>
            <a:endParaRPr sz="1400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 txBox="1">
            <a:spLocks noGrp="1"/>
          </p:cNvSpPr>
          <p:nvPr>
            <p:ph type="title"/>
          </p:nvPr>
        </p:nvSpPr>
        <p:spPr>
          <a:xfrm>
            <a:off x="653250" y="404250"/>
            <a:ext cx="34320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Arial"/>
                <a:ea typeface="Arial"/>
                <a:cs typeface="Arial"/>
                <a:sym typeface="Arial"/>
              </a:rPr>
              <a:t>RECOMMENDATIONS</a:t>
            </a:r>
            <a:endParaRPr sz="22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776875" y="1111750"/>
            <a:ext cx="910800" cy="18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1"/>
          <p:cNvSpPr txBox="1">
            <a:spLocks noGrp="1"/>
          </p:cNvSpPr>
          <p:nvPr>
            <p:ph type="body" idx="1"/>
          </p:nvPr>
        </p:nvSpPr>
        <p:spPr>
          <a:xfrm>
            <a:off x="482200" y="1300149"/>
            <a:ext cx="4021500" cy="3590827"/>
          </a:xfrm>
          <a:prstGeom prst="rect">
            <a:avLst/>
          </a:prstGeom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2"/>
                </a:solidFill>
                <a:latin typeface="+mj-lt"/>
              </a:rPr>
              <a:t>1. Maintain ~35% margin to consistently achieve daily profits of ₹1350–₹1450, leading to monthly income of ₹38,000–₹40,000.</a:t>
            </a:r>
            <a:endParaRPr sz="1400" dirty="0">
              <a:solidFill>
                <a:schemeClr val="dk2"/>
              </a:solidFill>
              <a:latin typeface="+mj-l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2"/>
                </a:solidFill>
                <a:latin typeface="+mj-lt"/>
              </a:rPr>
              <a:t>2. Target the high spenders with loyalty programs to retain them and encourage repeat business.</a:t>
            </a:r>
            <a:endParaRPr sz="1400" dirty="0">
              <a:solidFill>
                <a:schemeClr val="dk2"/>
              </a:solidFill>
              <a:latin typeface="+mj-l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2"/>
                </a:solidFill>
                <a:latin typeface="+mj-lt"/>
              </a:rPr>
              <a:t>3. Encourage the low spending customers with discounts or small bundles to increase their spending.</a:t>
            </a:r>
            <a:endParaRPr sz="1400" dirty="0">
              <a:solidFill>
                <a:schemeClr val="dk2"/>
              </a:solidFill>
              <a:latin typeface="+mj-lt"/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 dirty="0">
                <a:solidFill>
                  <a:schemeClr val="dk2"/>
                </a:solidFill>
                <a:latin typeface="+mj-lt"/>
              </a:rPr>
              <a:t>4. Street hawking techniques allow flexible location-based selling, boosting sales in high-demand areas.</a:t>
            </a:r>
            <a:endParaRPr sz="1400" dirty="0">
              <a:solidFill>
                <a:schemeClr val="dk2"/>
              </a:solidFill>
              <a:latin typeface="+mj-lt"/>
            </a:endParaRPr>
          </a:p>
        </p:txBody>
      </p:sp>
      <p:sp>
        <p:nvSpPr>
          <p:cNvPr id="168" name="Google Shape;168;p21"/>
          <p:cNvSpPr txBox="1">
            <a:spLocks noGrp="1"/>
          </p:cNvSpPr>
          <p:nvPr>
            <p:ph type="body" idx="1"/>
          </p:nvPr>
        </p:nvSpPr>
        <p:spPr>
          <a:xfrm>
            <a:off x="1209150" y="874850"/>
            <a:ext cx="22308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Problem Statement 1</a:t>
            </a:r>
            <a:endParaRPr sz="1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 txBox="1">
            <a:spLocks noGrp="1"/>
          </p:cNvSpPr>
          <p:nvPr>
            <p:ph type="body" idx="2"/>
          </p:nvPr>
        </p:nvSpPr>
        <p:spPr>
          <a:xfrm>
            <a:off x="5524000" y="875750"/>
            <a:ext cx="2176500" cy="4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Problem Statement 2</a:t>
            </a:r>
            <a:endParaRPr sz="1400"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658</Words>
  <Application>Microsoft Office PowerPoint</Application>
  <PresentationFormat>On-screen Show (16:9)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Raleway</vt:lpstr>
      <vt:lpstr>Arial</vt:lpstr>
      <vt:lpstr>Lato</vt:lpstr>
      <vt:lpstr>Streamline</vt:lpstr>
      <vt:lpstr>SMART ANALYTICS FOR A VEGETABLE SELLER</vt:lpstr>
      <vt:lpstr>ABOUT THE BUSINESS</vt:lpstr>
      <vt:lpstr>PROBLEMS FACED</vt:lpstr>
      <vt:lpstr>ANALYSIS OVERVIEW</vt:lpstr>
      <vt:lpstr>Customer Pattern Clustering</vt:lpstr>
      <vt:lpstr>ABC Analysis</vt:lpstr>
      <vt:lpstr>Stock Optimization Strategy</vt:lpstr>
      <vt:lpstr>ANALYSIS SUMMARY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ANALYTICS FOR A VEGETABLE SELLER</dc:title>
  <cp:lastModifiedBy>mailtoanujkrishna@gmail.com</cp:lastModifiedBy>
  <cp:revision>2</cp:revision>
  <dcterms:modified xsi:type="dcterms:W3CDTF">2025-06-20T12:41:30Z</dcterms:modified>
</cp:coreProperties>
</file>