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Can Chubb Leverage Causal Tools and Techniques?</a:t>
            </a:r>
          </a:p>
        </p:txBody>
      </p:sp>
      <p:sp>
        <p:nvSpPr>
          <p:cNvPr id="3" name="Rectangle 2"/>
          <p:cNvSpPr/>
          <p:nvPr/>
        </p:nvSpPr>
        <p:spPr>
          <a:xfrm>
            <a:off x="91440" y="1097280"/>
            <a:ext cx="1737360" cy="4114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2000"/>
              <a:t>📈</a:t>
            </a:r>
          </a:p>
          <a:p>
            <a:r>
              <a:rPr b="1" sz="1100"/>
              <a:t>ANALYZE BUSINESS PERFORMANCE AND STRATEGIC DECISION MAKING</a:t>
            </a:r>
          </a:p>
          <a:p>
            <a:r>
              <a:rPr sz="900"/>
              <a:t>It allows leaders to move beyond correlations and identify the causal factors that truly impact the key performance indicators, enabling a more objective assessment of business health.</a:t>
            </a:r>
          </a:p>
        </p:txBody>
      </p:sp>
      <p:sp>
        <p:nvSpPr>
          <p:cNvPr id="4" name="Rectangle 3"/>
          <p:cNvSpPr/>
          <p:nvPr/>
        </p:nvSpPr>
        <p:spPr>
          <a:xfrm>
            <a:off x="1874520" y="1097280"/>
            <a:ext cx="1737360" cy="4114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2000"/>
              <a:t>🛡️</a:t>
            </a:r>
          </a:p>
          <a:p>
            <a:r>
              <a:rPr b="1" sz="1100"/>
              <a:t>FRAUD DETECTION AND LOSS CONTROL</a:t>
            </a:r>
          </a:p>
          <a:p>
            <a:r>
              <a:rPr sz="900"/>
              <a:t>Fraud Detection systems powered by AI often lack transparency and rely on correlation rather than causation, potentially overlooking true fraud patterns. Causal inferencing explains whether one factor is directly influencing another or if there's an unobserved cause.</a:t>
            </a:r>
          </a:p>
        </p:txBody>
      </p:sp>
      <p:sp>
        <p:nvSpPr>
          <p:cNvPr id="5" name="Rectangle 4"/>
          <p:cNvSpPr/>
          <p:nvPr/>
        </p:nvSpPr>
        <p:spPr>
          <a:xfrm>
            <a:off x="3657600" y="1097280"/>
            <a:ext cx="1737360" cy="4114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2000"/>
              <a:t>📊</a:t>
            </a:r>
          </a:p>
          <a:p>
            <a:r>
              <a:rPr b="1" sz="1100"/>
              <a:t>CUSTOMER PORTFOLIO OPTIMIZATION</a:t>
            </a:r>
          </a:p>
          <a:p>
            <a:r>
              <a:rPr sz="900"/>
              <a:t>Understanding which factors drive portfolio performance is key. Applying Causal ML helps portfolio managers identify true causal relationships, justify portfolio weights, and make better investment decisions.</a:t>
            </a:r>
          </a:p>
        </p:txBody>
      </p:sp>
      <p:sp>
        <p:nvSpPr>
          <p:cNvPr id="6" name="Rectangle 5"/>
          <p:cNvSpPr/>
          <p:nvPr/>
        </p:nvSpPr>
        <p:spPr>
          <a:xfrm>
            <a:off x="5440680" y="1097280"/>
            <a:ext cx="1737360" cy="4114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2000"/>
              <a:t>📢</a:t>
            </a:r>
          </a:p>
          <a:p>
            <a:r>
              <a:rPr b="1" sz="1100"/>
              <a:t>MARKETING STRATEGIES</a:t>
            </a:r>
          </a:p>
          <a:p>
            <a:r>
              <a:rPr sz="900"/>
              <a:t>Analyzing data before and after marketing campaigns helps gauge effectiveness. Causal methods allow marketers to link specific changes to observed outcomes, enabling better resource allocation.</a:t>
            </a:r>
          </a:p>
        </p:txBody>
      </p:sp>
      <p:sp>
        <p:nvSpPr>
          <p:cNvPr id="7" name="Rectangle 6"/>
          <p:cNvSpPr/>
          <p:nvPr/>
        </p:nvSpPr>
        <p:spPr>
          <a:xfrm>
            <a:off x="7223760" y="1097280"/>
            <a:ext cx="1737360" cy="4114800"/>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sz="2000"/>
              <a:t>🌍</a:t>
            </a:r>
          </a:p>
          <a:p>
            <a:r>
              <a:rPr b="1" sz="1100"/>
              <a:t>CAT MODELLING AND REINSURANCE</a:t>
            </a:r>
          </a:p>
          <a:p>
            <a:r>
              <a:rPr sz="900"/>
              <a:t>Integrate causal analysis with geospatial data to better predict catastrophic event impacts and loss distributions, improving reinsurance planning.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