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57" r:id="rId5"/>
    <p:sldId id="264" r:id="rId6"/>
    <p:sldId id="265" r:id="rId7"/>
    <p:sldId id="266" r:id="rId8"/>
    <p:sldId id="272" r:id="rId9"/>
    <p:sldId id="273" r:id="rId10"/>
    <p:sldId id="274" r:id="rId11"/>
    <p:sldId id="267" r:id="rId12"/>
    <p:sldId id="270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5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5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4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9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6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4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89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48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0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8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37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9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6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7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5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BD4F5AD-3F72-4ABF-A05E-A1FA62DE33D7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659185-5E2D-491F-BD26-3C3BCEA9B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08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Uwg6RiwIHOubftDqPqxHrl9xkUWGsGR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7754" y="1234832"/>
            <a:ext cx="5681784" cy="1977292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Algerian" panose="04020705040A02060702" pitchFamily="82" charset="0"/>
              </a:rPr>
            </a:br>
            <a:br>
              <a:rPr lang="en-IN" dirty="0">
                <a:latin typeface="Algerian" panose="04020705040A02060702" pitchFamily="82" charset="0"/>
              </a:rPr>
            </a:br>
            <a:r>
              <a:rPr lang="en-IN" sz="4400" dirty="0">
                <a:latin typeface="Algerian" panose="04020705040A02060702" pitchFamily="82" charset="0"/>
              </a:rPr>
              <a:t>INTERNSHIP REPORT&amp;PROJECT</a:t>
            </a:r>
            <a:br>
              <a:rPr lang="en-IN" sz="4400" dirty="0">
                <a:latin typeface="Algerian" panose="04020705040A02060702" pitchFamily="82" charset="0"/>
              </a:rPr>
            </a:br>
            <a:r>
              <a:rPr lang="en-IN" sz="4400" dirty="0">
                <a:latin typeface="Algerian" panose="04020705040A02060702" pitchFamily="82" charset="0"/>
              </a:rPr>
              <a:t>REVIEW-1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8400" y="3645876"/>
            <a:ext cx="8825658" cy="252827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INTERNSHIP PERIOD  : FROM 1/7/2022 to 31/8/2022</a:t>
            </a:r>
          </a:p>
          <a:p>
            <a:r>
              <a:rPr lang="en-IN" b="1" dirty="0">
                <a:latin typeface="Arial Rounded MT Bold" panose="020F0704030504030204" pitchFamily="34" charset="0"/>
              </a:rPr>
              <a:t>STUDENT NAME         : ANURAAG RATAKONDA</a:t>
            </a:r>
          </a:p>
          <a:p>
            <a:r>
              <a:rPr lang="en-IN" b="1" dirty="0">
                <a:latin typeface="Arial Rounded MT Bold" panose="020F0704030504030204" pitchFamily="34" charset="0"/>
              </a:rPr>
              <a:t>ROLLNO                     : 20691A2805</a:t>
            </a:r>
          </a:p>
          <a:p>
            <a:r>
              <a:rPr lang="en-IN" b="1" dirty="0">
                <a:latin typeface="Arial Rounded MT Bold" panose="020F0704030504030204" pitchFamily="34" charset="0"/>
              </a:rPr>
              <a:t>CLASS                        : III CST - A</a:t>
            </a:r>
          </a:p>
          <a:p>
            <a:r>
              <a:rPr lang="en-IN" b="1" dirty="0">
                <a:latin typeface="Arial Rounded MT Bold" panose="020F0704030504030204" pitchFamily="34" charset="0"/>
              </a:rPr>
              <a:t>REVIEW DATE             : 3/11/2022</a:t>
            </a:r>
          </a:p>
          <a:p>
            <a:r>
              <a:rPr lang="en-IN" b="1" dirty="0">
                <a:latin typeface="Arial Rounded MT Bold" panose="020F0704030504030204" pitchFamily="34" charset="0"/>
              </a:rPr>
              <a:t>INTERNSHIP MENTOR : </a:t>
            </a:r>
            <a:r>
              <a:rPr lang="en-IN" b="1" dirty="0" err="1">
                <a:latin typeface="Arial Rounded MT Bold" panose="020F0704030504030204" pitchFamily="34" charset="0"/>
              </a:rPr>
              <a:t>mr</a:t>
            </a:r>
            <a:r>
              <a:rPr lang="en-IN" b="1" dirty="0">
                <a:latin typeface="Arial Rounded MT Bold" panose="020F0704030504030204" pitchFamily="34" charset="0"/>
              </a:rPr>
              <a:t>. Prakash .n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14B93-818D-FA01-A3E6-6D91E91BB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7" y="858252"/>
            <a:ext cx="4219073" cy="21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3A5D-DA6F-2DE4-97A6-A960CE0B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SPECIFIC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240C-9B89-CD05-1150-B0C38E22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income as per their Marital status: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17ED3-00F4-6FF2-C586-914CDA44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82" y="3321776"/>
            <a:ext cx="10389346" cy="33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75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E13D-9992-C06D-0D1A-91016AE2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INTERNSHIP EXPERIENCE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THE 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DB63-BB61-1E18-1C64-E353ECE4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 of the project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major project.</a:t>
            </a:r>
          </a:p>
          <a:p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Problem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statement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Create a classification model to predict whether a person makes over $50k a year.</a:t>
            </a:r>
          </a:p>
          <a:p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sz="1600" dirty="0"/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was extracted from the 1994 Census bureau database by Ronny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Kohavi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Barry Becker (Data Mining and Visualization, Silicon Graphics). </a:t>
            </a:r>
          </a:p>
          <a:p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03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C151-1826-6ADC-0609-ADDAFFB0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INTERNSHIP EXPERIENCE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THE PROJECT PROPOSAL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4BF7-1BFF-60B3-4933-ABAC3844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49" y="2603500"/>
            <a:ext cx="9470572" cy="3416300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Objective of the project : 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machine learning project is to predict whether a person makes over 50K a year or not given their demographic variation. To achieve this, several classification techniques are explored and the random forest model yields to the best prediction result</a:t>
            </a:r>
            <a:r>
              <a:rPr lang="en-US" sz="2000" b="0" i="0" dirty="0">
                <a:effectLst/>
                <a:latin typeface="Inter"/>
              </a:rPr>
              <a:t>.</a:t>
            </a:r>
          </a:p>
          <a:p>
            <a:pPr marL="0" indent="0" algn="l">
              <a:buNone/>
            </a:pPr>
            <a:endParaRPr lang="en-US" sz="2000" b="0" i="0" dirty="0">
              <a:effectLst/>
              <a:latin typeface="Inter"/>
            </a:endParaRPr>
          </a:p>
          <a:p>
            <a:r>
              <a:rPr lang="en-US" sz="2000" b="1" i="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The dataset :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 dataset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="1" i="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ink:</a:t>
            </a:r>
          </a:p>
          <a:p>
            <a:pPr marL="0" indent="0">
              <a:buNone/>
            </a:pPr>
            <a:r>
              <a:rPr lang="en-US" sz="1600" dirty="0"/>
              <a:t>      https://drive.google.com/file/d/11GNij0IV9hiAwW5b6xk1Oa6LF11n5QQ/view?usp=sharing</a:t>
            </a:r>
            <a:br>
              <a:rPr lang="en-US" sz="2000" b="0" i="0" dirty="0">
                <a:effectLst/>
                <a:latin typeface="Inter"/>
              </a:rPr>
            </a:br>
            <a:endParaRPr lang="en-US" sz="2000" b="1" i="0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94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981D-09EA-D577-F38F-D618F823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INTERNSHIP EXPERIENCE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THE PROJECT PROPOSAL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303A-B0BE-0BAF-A828-51FB074E6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268" y="2587171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 of my project: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I have done a income prediction of a database according to specification.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their previous project they have many null values, they can’t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income in different categories.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project no null values are there and I have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income in many categories.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categories: age, education, gender, below 50k $/year, profession.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13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78AF-06A2-364C-BA76-B92F7FEE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FRONT END &amp;BACK DETAILS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A5E6-C02A-0E10-897D-DC145010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Machine learning techniques with python language in my project.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Google collab software to run my codes for the project.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for code which I have worked for the project: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  <a:hlinkClick r:id="rId2"/>
              </a:rPr>
              <a:t>https://colab.research.google.com/drive/1Uwg6RiwIHOubftDqPqxHrl9xkUWGsGR?usp=sharing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link for the dataset which I have used for the project: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https://drive.google.com/file/d/11GNij0IV9hiAwW5b6xk1Oa6LF11n5QQ/view?usp=sharing 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60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84BD-CAD1-4212-DEF0-3921F39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198E-2B09-2F15-4F74-B74BA75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704" y="3412671"/>
            <a:ext cx="8825659" cy="1552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00" b="1" dirty="0">
                <a:solidFill>
                  <a:schemeClr val="tx2"/>
                </a:solidFill>
                <a:latin typeface="Algerian" panose="04020705040A02060702" pitchFamily="82" charset="0"/>
              </a:rPr>
              <a:t> </a:t>
            </a:r>
            <a:r>
              <a:rPr lang="en-US" sz="9600" b="1" dirty="0">
                <a:solidFill>
                  <a:schemeClr val="tx2"/>
                </a:solidFill>
                <a:latin typeface="Algerian" panose="04020705040A02060702" pitchFamily="82" charset="0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82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ABOUT INDUSTRY/ORGANIZATION DETAILS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70" y="2673839"/>
            <a:ext cx="8825659" cy="3416300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name              : SMART KNOWER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MODE : ONLINE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                   : 3500\-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 of approach          :Firstly they will create a 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 for each              college and the 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intrested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 should give their details in the group then they will approach the 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intrested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 by phone call for confirmation.</a:t>
            </a:r>
          </a:p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Venue                            : </a:t>
            </a:r>
            <a:r>
              <a:rPr lang="en-I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Banglore</a:t>
            </a: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India.    </a:t>
            </a:r>
            <a:r>
              <a:rPr lang="en-IN" sz="1600" b="1" dirty="0">
                <a:solidFill>
                  <a:schemeClr val="tx1"/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503880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Internship Certificate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82BC7-E9DA-10CD-EFCD-834C404F3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4" y="2282092"/>
            <a:ext cx="11566769" cy="4306279"/>
          </a:xfrm>
        </p:spPr>
      </p:pic>
    </p:spTree>
    <p:extLst>
      <p:ext uri="{BB962C8B-B14F-4D97-AF65-F5344CB8AC3E}">
        <p14:creationId xmlns:p14="http://schemas.microsoft.com/office/powerpoint/2010/main" val="270015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988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My Internship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81741"/>
            <a:ext cx="9601196" cy="4120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Description :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used Machine learning concept with Python language in this internship project.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used Google collab to run my codes for the project.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used 1994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Cencus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bureau database by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Rinny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kohavi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Barry Becker dataset.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Learned :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learned how to predict the information as per the project.</a:t>
            </a:r>
          </a:p>
          <a:p>
            <a:pPr marL="0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learned how to analyse the dataset as per requirement. </a:t>
            </a:r>
          </a:p>
        </p:txBody>
      </p:sp>
    </p:spTree>
    <p:extLst>
      <p:ext uri="{BB962C8B-B14F-4D97-AF65-F5344CB8AC3E}">
        <p14:creationId xmlns:p14="http://schemas.microsoft.com/office/powerpoint/2010/main" val="3054792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6CAD-7765-7810-AF3D-C54E80DC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PERSONAL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728E-2676-7696-24C5-6ECF9930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11600"/>
          </a:xfrm>
        </p:spPr>
        <p:txBody>
          <a:bodyPr>
            <a:normAutofit fontScale="92500" lnSpcReduction="10000"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gained some knowledge in Machine learning.</a:t>
            </a: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learned the importance of time management.</a:t>
            </a:r>
          </a:p>
          <a:p>
            <a:pPr marL="0" indent="0">
              <a:buNone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learned the doing work in the given time.</a:t>
            </a:r>
          </a:p>
          <a:p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learned how to work in a group project.</a:t>
            </a:r>
          </a:p>
          <a:p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learned how to interact with people in a project group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61772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5744-9FE3-750D-291C-586BAFEB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49175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SPECIFIC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7670-4530-453E-6BC6-1A6260A2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title of the internship is Machine learning with python.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predicting the income of a given dataset with their requirements and given techniques.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Problem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statement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Create a classification model to predict whether a person makes over $50k a year.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n-US" sz="1600" dirty="0"/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was extracted from the 1994 Census bureau database by Ronny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Kohavi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Barry Becker (Data Mining and Visualization, Silicon Graphics). </a:t>
            </a:r>
          </a:p>
        </p:txBody>
      </p:sp>
    </p:spTree>
    <p:extLst>
      <p:ext uri="{BB962C8B-B14F-4D97-AF65-F5344CB8AC3E}">
        <p14:creationId xmlns:p14="http://schemas.microsoft.com/office/powerpoint/2010/main" val="204466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E14C-6310-8010-90AB-19FF07D1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SPECIFIC TASKS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C891-6B44-89C8-2583-D3152D3B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I have used in my internship project: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Classifier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 Classifier (with linear kernel)</a:t>
            </a:r>
            <a:r>
              <a:rPr lang="en-US" sz="16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48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682F-11D5-9A35-63B4-BB77DB9A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SPECIFIC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FF5E-F4B9-7258-83A5-1F45D96C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7172"/>
            <a:ext cx="8825659" cy="341630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income in categories as per the requirement.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income as per their education:</a:t>
            </a: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0BFFC-B2B2-F400-9BF7-7C96FCDF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13" y="3428999"/>
            <a:ext cx="10385516" cy="32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78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8B13-03CF-FECE-583D-C9F7631D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SPECIFIC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E1C6-5C1D-DF82-22E1-8CE5528BF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income as per occupation: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6C615-52CD-4B88-4693-31960A461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41" y="3261359"/>
            <a:ext cx="9572917" cy="32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02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403</TotalTime>
  <Words>725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Arial</vt:lpstr>
      <vt:lpstr>Arial Rounded MT Bold</vt:lpstr>
      <vt:lpstr>Calibri</vt:lpstr>
      <vt:lpstr>Century Gothic</vt:lpstr>
      <vt:lpstr>Courier New</vt:lpstr>
      <vt:lpstr>Inter</vt:lpstr>
      <vt:lpstr>Times New Roman</vt:lpstr>
      <vt:lpstr>Wingdings 3</vt:lpstr>
      <vt:lpstr>Ion Boardroom</vt:lpstr>
      <vt:lpstr>  INTERNSHIP REPORT&amp;PROJECT REVIEW-1</vt:lpstr>
      <vt:lpstr>ABOUT INDUSTRY/ORGANIZATION DETAILS</vt:lpstr>
      <vt:lpstr>Internship Certificate</vt:lpstr>
      <vt:lpstr>My Internship</vt:lpstr>
      <vt:lpstr>MY PERSONAL BENEFIT</vt:lpstr>
      <vt:lpstr>SPECIFIC TASKS</vt:lpstr>
      <vt:lpstr>SPECIFIC TASKS</vt:lpstr>
      <vt:lpstr>SPECIFIC TASKS</vt:lpstr>
      <vt:lpstr>SPECIFIC TASKS</vt:lpstr>
      <vt:lpstr>SPECIFIC TASKS</vt:lpstr>
      <vt:lpstr>INTERNSHIP EXPERIENCE  THE PROJECT PROPOSAL</vt:lpstr>
      <vt:lpstr>INTERNSHIP EXPERIENCE  THE PROJECT PROPOSAL</vt:lpstr>
      <vt:lpstr>INTERNSHIP EXPERIENCE  THE PROJECT PROPOSAL</vt:lpstr>
      <vt:lpstr>FRONT END &amp;BACK DETAILS OF THE PROJECT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REPORT&amp;PROJECT REVIEW-1</dc:title>
  <dc:creator>LENOVO</dc:creator>
  <cp:lastModifiedBy>Anurag. R</cp:lastModifiedBy>
  <cp:revision>22</cp:revision>
  <dcterms:created xsi:type="dcterms:W3CDTF">2022-10-18T10:16:50Z</dcterms:created>
  <dcterms:modified xsi:type="dcterms:W3CDTF">2022-11-02T11:46:53Z</dcterms:modified>
</cp:coreProperties>
</file>