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56" r:id="rId2"/>
    <p:sldId id="278" r:id="rId3"/>
    <p:sldId id="264" r:id="rId4"/>
    <p:sldId id="272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oboto Mon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916573-069F-4AE8-822F-2CA760EA5E5A}">
  <a:tblStyle styleId="{9A916573-069F-4AE8-822F-2CA760EA5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9030dd145_3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9030dd145_3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1a4d0b57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1a4d0b572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1a4d0b57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1a4d0b572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22975" y="611150"/>
            <a:ext cx="7701243" cy="3507202"/>
            <a:chOff x="722975" y="611150"/>
            <a:chExt cx="7701243" cy="3507202"/>
          </a:xfrm>
        </p:grpSpPr>
        <p:sp>
          <p:nvSpPr>
            <p:cNvPr id="10" name="Google Shape;10;p2"/>
            <p:cNvSpPr/>
            <p:nvPr/>
          </p:nvSpPr>
          <p:spPr>
            <a:xfrm>
              <a:off x="802718" y="687852"/>
              <a:ext cx="7621500" cy="3430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23225" y="611150"/>
              <a:ext cx="7621500" cy="343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722975" y="611150"/>
              <a:ext cx="7621500" cy="324300"/>
              <a:chOff x="722975" y="702425"/>
              <a:chExt cx="7621500" cy="324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152125" y="3327376"/>
            <a:ext cx="28398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flipH="1">
            <a:off x="790525" y="669300"/>
            <a:ext cx="3727800" cy="1962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714325" y="593100"/>
            <a:ext cx="3727800" cy="196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0"/>
          <p:cNvGrpSpPr/>
          <p:nvPr/>
        </p:nvGrpSpPr>
        <p:grpSpPr>
          <a:xfrm>
            <a:off x="0" y="0"/>
            <a:ext cx="9144000" cy="324300"/>
            <a:chOff x="722975" y="702425"/>
            <a:chExt cx="9144000" cy="324300"/>
          </a:xfrm>
        </p:grpSpPr>
        <p:sp>
          <p:nvSpPr>
            <p:cNvPr id="102" name="Google Shape;102;p10"/>
            <p:cNvSpPr/>
            <p:nvPr/>
          </p:nvSpPr>
          <p:spPr>
            <a:xfrm>
              <a:off x="722975" y="702425"/>
              <a:ext cx="9144000" cy="32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97525" y="821225"/>
            <a:ext cx="3130200" cy="1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799425" y="1988650"/>
            <a:ext cx="2368200" cy="2614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723225" y="1912450"/>
            <a:ext cx="2368200" cy="261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802725" y="649225"/>
            <a:ext cx="7621500" cy="1096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23225" y="572400"/>
            <a:ext cx="7621500" cy="109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997525" y="821225"/>
            <a:ext cx="21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056025" y="1988650"/>
            <a:ext cx="2368200" cy="2614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979825" y="1912450"/>
            <a:ext cx="2368200" cy="261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427725" y="1988650"/>
            <a:ext cx="2368200" cy="2614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3351525" y="1912450"/>
            <a:ext cx="2368200" cy="261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722975" y="1912450"/>
            <a:ext cx="2368200" cy="324300"/>
            <a:chOff x="722975" y="702425"/>
            <a:chExt cx="2368200" cy="324300"/>
          </a:xfrm>
        </p:grpSpPr>
        <p:sp>
          <p:nvSpPr>
            <p:cNvPr id="180" name="Google Shape;180;p16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3351400" y="1912450"/>
            <a:ext cx="2368200" cy="324300"/>
            <a:chOff x="722975" y="702425"/>
            <a:chExt cx="2368200" cy="324300"/>
          </a:xfrm>
        </p:grpSpPr>
        <p:sp>
          <p:nvSpPr>
            <p:cNvPr id="185" name="Google Shape;185;p16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5979825" y="1912450"/>
            <a:ext cx="2368200" cy="324300"/>
            <a:chOff x="722975" y="702425"/>
            <a:chExt cx="2368200" cy="324300"/>
          </a:xfrm>
        </p:grpSpPr>
        <p:sp>
          <p:nvSpPr>
            <p:cNvPr id="190" name="Google Shape;190;p16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8"/>
          <p:cNvGrpSpPr/>
          <p:nvPr/>
        </p:nvGrpSpPr>
        <p:grpSpPr>
          <a:xfrm>
            <a:off x="4693775" y="1912450"/>
            <a:ext cx="3726900" cy="2690400"/>
            <a:chOff x="4693775" y="1912450"/>
            <a:chExt cx="3726900" cy="2690400"/>
          </a:xfrm>
        </p:grpSpPr>
        <p:sp>
          <p:nvSpPr>
            <p:cNvPr id="340" name="Google Shape;340;p28"/>
            <p:cNvSpPr/>
            <p:nvPr/>
          </p:nvSpPr>
          <p:spPr>
            <a:xfrm>
              <a:off x="476997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69377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723225" y="1912450"/>
            <a:ext cx="3726900" cy="2690400"/>
            <a:chOff x="723225" y="1912450"/>
            <a:chExt cx="3726900" cy="2690400"/>
          </a:xfrm>
        </p:grpSpPr>
        <p:sp>
          <p:nvSpPr>
            <p:cNvPr id="343" name="Google Shape;343;p28"/>
            <p:cNvSpPr/>
            <p:nvPr/>
          </p:nvSpPr>
          <p:spPr>
            <a:xfrm>
              <a:off x="79942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2322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8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346" name="Google Shape;346;p28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28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349" name="Google Shape;349;p28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" name="Google Shape;353;p28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"/>
          </p:nvPr>
        </p:nvSpPr>
        <p:spPr>
          <a:xfrm>
            <a:off x="1384300" y="2197824"/>
            <a:ext cx="24810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600"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2"/>
          </p:nvPr>
        </p:nvSpPr>
        <p:spPr>
          <a:xfrm>
            <a:off x="1384250" y="2643696"/>
            <a:ext cx="2481000" cy="15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3"/>
          </p:nvPr>
        </p:nvSpPr>
        <p:spPr>
          <a:xfrm>
            <a:off x="5278626" y="2197824"/>
            <a:ext cx="24810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600"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4"/>
          </p:nvPr>
        </p:nvSpPr>
        <p:spPr>
          <a:xfrm>
            <a:off x="5278625" y="2643700"/>
            <a:ext cx="2481000" cy="15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2" r:id="rId4"/>
    <p:sldLayoutId id="2147483674" r:id="rId5"/>
    <p:sldLayoutId id="2147483681" r:id="rId6"/>
    <p:sldLayoutId id="2147483682" r:id="rId7"/>
    <p:sldLayoutId id="2147483683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AI / ML and Python - Basic</a:t>
            </a:r>
            <a:endParaRPr b="1" dirty="0"/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1"/>
          </p:nvPr>
        </p:nvSpPr>
        <p:spPr>
          <a:xfrm>
            <a:off x="3152125" y="3327376"/>
            <a:ext cx="28398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Trainer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Ms. Harshee Pitroda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</a:t>
            </a: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720000" y="2494031"/>
            <a:ext cx="3629247" cy="15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-US" b="1" dirty="0"/>
              <a:t>Class timings will pe posted a day prior / on the same day by afternoon on the dashboard.</a:t>
            </a:r>
            <a:endParaRPr b="1" dirty="0"/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-US" b="1" dirty="0"/>
              <a:t>So, regularly check your dashboard or WhatsApp group for timings.</a:t>
            </a:r>
            <a:endParaRPr b="1" dirty="0"/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b="1" dirty="0"/>
              <a:t>Be regular and punctual for the classes.</a:t>
            </a:r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b="1" dirty="0"/>
              <a:t>Summary pointers of topics covered in the session will be posted on the dashboard.</a:t>
            </a:r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b="1" dirty="0"/>
              <a:t>Make sure to join from Laptop / Desktop</a:t>
            </a:r>
            <a:endParaRPr b="1" dirty="0"/>
          </a:p>
        </p:txBody>
      </p:sp>
      <p:sp>
        <p:nvSpPr>
          <p:cNvPr id="899" name="Google Shape;899;p62"/>
          <p:cNvSpPr txBox="1">
            <a:spLocks noGrp="1"/>
          </p:cNvSpPr>
          <p:nvPr>
            <p:ph type="subTitle" idx="4"/>
          </p:nvPr>
        </p:nvSpPr>
        <p:spPr>
          <a:xfrm>
            <a:off x="4738047" y="2493855"/>
            <a:ext cx="3629245" cy="15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US" b="1" dirty="0"/>
              <a:t>Your camera should be on during the entire class.</a:t>
            </a:r>
            <a:endParaRPr b="1" dirty="0"/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US" b="1" dirty="0"/>
              <a:t>Course materials like ppts/pdfs will be given timely after the completion of topics.</a:t>
            </a:r>
            <a:endParaRPr b="1" dirty="0"/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b="1" dirty="0"/>
              <a:t>Assignments and weekly quizzes links will be posted on the dashboard</a:t>
            </a:r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b="1" dirty="0"/>
              <a:t>Assignment tasks need to be completed before / by deadline</a:t>
            </a:r>
          </a:p>
          <a:p>
            <a:pPr marL="230399" lvl="0" indent="-34469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b="1" dirty="0"/>
              <a:t>Quizzes will be conducted at regular intervals.</a:t>
            </a:r>
            <a:endParaRPr b="1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"/>
          <p:cNvSpPr/>
          <p:nvPr/>
        </p:nvSpPr>
        <p:spPr>
          <a:xfrm>
            <a:off x="997525" y="2622538"/>
            <a:ext cx="1816200" cy="1514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8"/>
          <p:cNvSpPr txBox="1">
            <a:spLocks noGrp="1"/>
          </p:cNvSpPr>
          <p:nvPr>
            <p:ph type="title"/>
          </p:nvPr>
        </p:nvSpPr>
        <p:spPr>
          <a:xfrm>
            <a:off x="997524" y="821225"/>
            <a:ext cx="43683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Teaching plan</a:t>
            </a:r>
            <a:endParaRPr dirty="0"/>
          </a:p>
        </p:txBody>
      </p:sp>
      <p:sp>
        <p:nvSpPr>
          <p:cNvPr id="583" name="Google Shape;583;p48"/>
          <p:cNvSpPr txBox="1"/>
          <p:nvPr/>
        </p:nvSpPr>
        <p:spPr>
          <a:xfrm>
            <a:off x="997525" y="2466264"/>
            <a:ext cx="1816200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Theory classes with practical coding along side</a:t>
            </a:r>
            <a:endParaRPr b="1" dirty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3" name="Google Shape;593;p48"/>
          <p:cNvSpPr/>
          <p:nvPr/>
        </p:nvSpPr>
        <p:spPr>
          <a:xfrm>
            <a:off x="3663900" y="2622538"/>
            <a:ext cx="1816200" cy="151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 txBox="1"/>
          <p:nvPr/>
        </p:nvSpPr>
        <p:spPr>
          <a:xfrm>
            <a:off x="3635940" y="2693188"/>
            <a:ext cx="1872119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Assignment tasks that will be checked via github or by pasting output screenshots</a:t>
            </a:r>
            <a:endParaRPr b="1" dirty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580;p48">
            <a:extLst>
              <a:ext uri="{FF2B5EF4-FFF2-40B4-BE49-F238E27FC236}">
                <a16:creationId xmlns:a16="http://schemas.microsoft.com/office/drawing/2014/main" id="{F98CE2CA-2295-4648-BDE1-F63B961B8F9F}"/>
              </a:ext>
            </a:extLst>
          </p:cNvPr>
          <p:cNvSpPr/>
          <p:nvPr/>
        </p:nvSpPr>
        <p:spPr>
          <a:xfrm>
            <a:off x="6225199" y="2653809"/>
            <a:ext cx="1816200" cy="1514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3;p48">
            <a:extLst>
              <a:ext uri="{FF2B5EF4-FFF2-40B4-BE49-F238E27FC236}">
                <a16:creationId xmlns:a16="http://schemas.microsoft.com/office/drawing/2014/main" id="{4C0AB3E0-36CD-4EE3-88FA-A3291E284AAC}"/>
              </a:ext>
            </a:extLst>
          </p:cNvPr>
          <p:cNvSpPr txBox="1"/>
          <p:nvPr/>
        </p:nvSpPr>
        <p:spPr>
          <a:xfrm>
            <a:off x="6225199" y="2653809"/>
            <a:ext cx="1816200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Quizzes will be conducted and marks will released later</a:t>
            </a:r>
            <a:endParaRPr b="1" dirty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6"/>
          <p:cNvSpPr txBox="1">
            <a:spLocks noGrp="1"/>
          </p:cNvSpPr>
          <p:nvPr>
            <p:ph type="title"/>
          </p:nvPr>
        </p:nvSpPr>
        <p:spPr>
          <a:xfrm>
            <a:off x="990437" y="693634"/>
            <a:ext cx="3194700" cy="1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Hope you all have a great learning in this journey !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KRs Framework for Performanc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CBE"/>
      </a:accent1>
      <a:accent2>
        <a:srgbClr val="CCF8FF"/>
      </a:accent2>
      <a:accent3>
        <a:srgbClr val="FFBFFD"/>
      </a:accent3>
      <a:accent4>
        <a:srgbClr val="FFE2CA"/>
      </a:accent4>
      <a:accent5>
        <a:srgbClr val="B0FFD1"/>
      </a:accent5>
      <a:accent6>
        <a:srgbClr val="CAC0F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174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 Mono</vt:lpstr>
      <vt:lpstr>Arial</vt:lpstr>
      <vt:lpstr>Raleway</vt:lpstr>
      <vt:lpstr>OKRs Framework for Performance by Slidesgo</vt:lpstr>
      <vt:lpstr>AI / ML and Python - Basic</vt:lpstr>
      <vt:lpstr>INSTRUCTIONS</vt:lpstr>
      <vt:lpstr>Teaching plan</vt:lpstr>
      <vt:lpstr>Hope you all have a great learning in this journey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/ ML and Python - Basic</dc:title>
  <dc:creator>Harshee Pitroda</dc:creator>
  <cp:lastModifiedBy>HARSHEE PITRODA - 70321018067</cp:lastModifiedBy>
  <cp:revision>9</cp:revision>
  <dcterms:modified xsi:type="dcterms:W3CDTF">2022-05-13T13:48:44Z</dcterms:modified>
</cp:coreProperties>
</file>