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2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0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27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7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3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9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71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2040-3412-4390-8269-D2B9ACE73D76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10FF-A7EA-4441-BA27-423134EFF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5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00164" y="1013473"/>
            <a:ext cx="2006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 spaces*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 spaces **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spaces ***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 space ****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 space*****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404279" y="441994"/>
            <a:ext cx="26977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@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@@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@@@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@@@@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@@@@@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@@@@@@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@@@@@@@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@@@@@@@@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@@@@@@@@@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@@@@@@@@@@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013278" y="441994"/>
            <a:ext cx="1619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A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BC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DEF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GHIJ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KLMNO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405350" y="441994"/>
            <a:ext cx="1674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A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AB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ABC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ABCD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ABCDE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892957" y="441994"/>
            <a:ext cx="12919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22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333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4444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55555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9184945" y="834240"/>
            <a:ext cx="2097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23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456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78910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1112131415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119347" y="4740870"/>
            <a:ext cx="19652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1space*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* *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*=5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space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* * *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*=4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3 space*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*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*=3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4spaces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*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*=2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 spaces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*=1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17091" y="4740870"/>
            <a:ext cx="20062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spaces*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 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spaces **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 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spaces ***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space ****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 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space*****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370393" y="1919322"/>
            <a:ext cx="16741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BC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BCD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BCDE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BCDEF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254618" y="2216034"/>
            <a:ext cx="2097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123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1234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12345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108206" y="2562452"/>
            <a:ext cx="2097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56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567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5678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56789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9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41</cp:revision>
  <dcterms:created xsi:type="dcterms:W3CDTF">2021-06-19T14:06:42Z</dcterms:created>
  <dcterms:modified xsi:type="dcterms:W3CDTF">2021-06-22T16:32:58Z</dcterms:modified>
</cp:coreProperties>
</file>