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040-3412-4390-8269-D2B9ACE73D76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3666" y="428347"/>
            <a:ext cx="1851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 * *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82118" y="428347"/>
            <a:ext cx="19129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1111111111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76549" y="428347"/>
            <a:ext cx="19470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123456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1234567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12345678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123456789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12345678910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23628" y="428347"/>
            <a:ext cx="2697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456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78910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1112131415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161718192021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22232425262728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2930313233343536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373839404142434445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46474849505152535455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612573" y="428347"/>
            <a:ext cx="1728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3 3 3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4 4 4 4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5 5 5 5 5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32848" y="4604985"/>
            <a:ext cx="1633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728576" y="2113130"/>
            <a:ext cx="2042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 E F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 H I J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 L M N O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91785" y="4697320"/>
            <a:ext cx="1495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 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*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96618" y="4604985"/>
            <a:ext cx="1528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1 1 1 1 1 1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1 1 1 1 1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1 1 1 1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1 1 1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44356" y="4466486"/>
            <a:ext cx="1567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111111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22222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3333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247795" y="4466486"/>
            <a:ext cx="19470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1 2 3 4 5 6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7 8 9 10 11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12 13 14 15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16 17 18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19 20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32848" y="2182673"/>
            <a:ext cx="2042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 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B C D</a:t>
            </a:r>
          </a:p>
          <a:p>
            <a:r>
              <a:rPr lang="pt-BR" dirty="0" smtClean="0"/>
              <a:t>A B C D 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13</cp:revision>
  <dcterms:created xsi:type="dcterms:W3CDTF">2021-06-19T14:06:42Z</dcterms:created>
  <dcterms:modified xsi:type="dcterms:W3CDTF">2021-06-20T09:39:48Z</dcterms:modified>
</cp:coreProperties>
</file>