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82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10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27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07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23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8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09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71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02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7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2040-3412-4390-8269-D2B9ACE73D7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4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2346" y="532049"/>
            <a:ext cx="15103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* *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* * *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* * * *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* * * * *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* * * * *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* * * * * *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* * * * *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* * * *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* * *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* *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502090" y="492541"/>
            <a:ext cx="14284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1 1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1 1 1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1 1 1 1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1 1 1 1 1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1 1 1 1 1 1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1 1 1 1 1 1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1 1 1 1 1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1 1 1 1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1 1 1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1 1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289948" y="492541"/>
            <a:ext cx="14148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1 2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1 2 3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1 2 3 4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1 2 3 4 5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1 2 3 4 5 6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1 2 3 4 5 6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1 2 3 4 5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1 2 3 4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1 2 3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1 2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064158" y="631040"/>
            <a:ext cx="12419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1 2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1 2 3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1 2 3 4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1 2 3 4 5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1 2 3 4 5 6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1 2 3 4 5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1 2 3 4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1 2 3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1 2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783773" y="769540"/>
            <a:ext cx="206991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A B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A B C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A B C D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A B C D E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A B C D E F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A B C D E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A B C D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A B C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A B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853683" y="492541"/>
            <a:ext cx="11737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* * * * *</a:t>
            </a:r>
            <a:r>
              <a:rPr lang="en-IN" u="sng" dirty="0"/>
              <a:t/>
            </a:r>
            <a:br>
              <a:rPr lang="en-IN" u="sng" dirty="0"/>
            </a:br>
            <a:r>
              <a:rPr lang="en-IN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* * * * *</a:t>
            </a:r>
            <a:r>
              <a:rPr lang="en-IN" u="sng" dirty="0"/>
              <a:t/>
            </a:r>
            <a:br>
              <a:rPr lang="en-IN" u="sng" dirty="0"/>
            </a:br>
            <a:r>
              <a:rPr lang="en-IN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* * * * *</a:t>
            </a:r>
            <a:r>
              <a:rPr lang="en-IN" u="sng" dirty="0"/>
              <a:t/>
            </a:r>
            <a:br>
              <a:rPr lang="en-IN" u="sng" dirty="0"/>
            </a:br>
            <a:r>
              <a:rPr lang="en-IN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* * * * *</a:t>
            </a:r>
            <a:r>
              <a:rPr lang="en-IN" u="sng" dirty="0"/>
              <a:t/>
            </a:r>
            <a:br>
              <a:rPr lang="en-IN" u="sng" dirty="0"/>
            </a:br>
            <a:r>
              <a:rPr lang="en-IN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* * * * *</a:t>
            </a:r>
            <a:endParaRPr lang="en-IN" u="sng" dirty="0"/>
          </a:p>
        </p:txBody>
      </p:sp>
      <p:sp>
        <p:nvSpPr>
          <p:cNvPr id="8" name="Rectangle 7"/>
          <p:cNvSpPr/>
          <p:nvPr/>
        </p:nvSpPr>
        <p:spPr>
          <a:xfrm>
            <a:off x="9840036" y="2339200"/>
            <a:ext cx="11737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1 1 1 1 1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2 2 2 2 2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3 3 3 3 3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4 4 4 4 4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5 5 5 5 5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32346" y="4519136"/>
            <a:ext cx="18424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1 2 3 4 5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6 7 8 9 10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11 12 13 14 15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16 17 18 19 20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21 22 23 24 25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154908" y="4396306"/>
            <a:ext cx="1551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A B C D E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F G H I J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K L M N O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P Q R S T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U V W X Y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231641" y="4396306"/>
            <a:ext cx="12419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A B C D E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A B C D E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A B C D E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A B C D E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A B C D 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103661" y="4319871"/>
            <a:ext cx="13602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1 2 3 4 5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1 2 3 4 5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1 2 3 4 5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1 2 3 4 5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1 2 3 4 5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8493460" y="4319871"/>
            <a:ext cx="13602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3 4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5 6</a:t>
            </a:r>
            <a:endParaRPr lang="en-IN" dirty="0"/>
          </a:p>
          <a:p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3 4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5 6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3 4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5  6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2 3 4 5 6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2 3 4 5  6</a:t>
            </a:r>
          </a:p>
          <a:p>
            <a:endParaRPr lang="en-IN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0943228" y="3539529"/>
            <a:ext cx="12032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1 1 1 1 1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2 2 2 2 2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3 3 3 3 3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4 4 4 4 4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5 5 5 5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2 3 4 5 6</a:t>
            </a:r>
            <a:endParaRPr lang="en-IN" dirty="0"/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2 3 4 5 6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2 3 4 5  6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2 3 4 5 6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2 3 4 5 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9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50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</dc:creator>
  <cp:lastModifiedBy>New</cp:lastModifiedBy>
  <cp:revision>27</cp:revision>
  <dcterms:created xsi:type="dcterms:W3CDTF">2021-06-19T14:06:42Z</dcterms:created>
  <dcterms:modified xsi:type="dcterms:W3CDTF">2021-06-21T16:44:38Z</dcterms:modified>
</cp:coreProperties>
</file>