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5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8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3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1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3441-C344-46C9-9CB9-BF20474CFBC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FBEB-3B97-4508-8266-331A2CA7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97929"/>
              </p:ext>
            </p:extLst>
          </p:nvPr>
        </p:nvGraphicFramePr>
        <p:xfrm>
          <a:off x="502276" y="1081823"/>
          <a:ext cx="11178864" cy="5035640"/>
        </p:xfrm>
        <a:graphic>
          <a:graphicData uri="http://schemas.openxmlformats.org/drawingml/2006/table">
            <a:tbl>
              <a:tblPr/>
              <a:tblGrid>
                <a:gridCol w="2794716"/>
                <a:gridCol w="2794716"/>
                <a:gridCol w="2794716"/>
                <a:gridCol w="2794716"/>
              </a:tblGrid>
              <a:tr h="63727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51929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160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160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160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160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84304" y="372345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Arithmetic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974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2418" y="295072"/>
            <a:ext cx="319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Assignment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61881"/>
              </p:ext>
            </p:extLst>
          </p:nvPr>
        </p:nvGraphicFramePr>
        <p:xfrm>
          <a:off x="1011662" y="1060994"/>
          <a:ext cx="10399019" cy="4992438"/>
        </p:xfrm>
        <a:graphic>
          <a:graphicData uri="http://schemas.openxmlformats.org/drawingml/2006/table">
            <a:tbl>
              <a:tblPr/>
              <a:tblGrid>
                <a:gridCol w="2151678"/>
                <a:gridCol w="3943985"/>
                <a:gridCol w="2151678"/>
                <a:gridCol w="2151678"/>
              </a:tblGrid>
              <a:tr h="11799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418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8329" y="0"/>
            <a:ext cx="3232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Comparison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2343"/>
              </p:ext>
            </p:extLst>
          </p:nvPr>
        </p:nvGraphicFramePr>
        <p:xfrm>
          <a:off x="566672" y="369332"/>
          <a:ext cx="11178861" cy="6440997"/>
        </p:xfrm>
        <a:graphic>
          <a:graphicData uri="http://schemas.openxmlformats.org/drawingml/2006/table">
            <a:tbl>
              <a:tblPr/>
              <a:tblGrid>
                <a:gridCol w="3410874"/>
                <a:gridCol w="2904742"/>
                <a:gridCol w="1452371"/>
                <a:gridCol w="341087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2852" marR="42852" marT="48974" marB="489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2852" marR="42852" marT="48974" marB="489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2852" marR="42852" marT="48974" marB="489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2852" marR="42852" marT="48974" marB="489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79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79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385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2852" marR="42852" marT="30609" marB="3060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2529" y="204920"/>
            <a:ext cx="5412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262626"/>
                </a:solidFill>
                <a:effectLst/>
                <a:latin typeface="-apple-system"/>
              </a:rPr>
              <a:t>PHP Incrementing and Decrementing Operators</a:t>
            </a:r>
            <a:endParaRPr lang="en-US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3808"/>
              </p:ext>
            </p:extLst>
          </p:nvPr>
        </p:nvGraphicFramePr>
        <p:xfrm>
          <a:off x="1179088" y="811368"/>
          <a:ext cx="9342951" cy="5306095"/>
        </p:xfrm>
        <a:graphic>
          <a:graphicData uri="http://schemas.openxmlformats.org/drawingml/2006/table">
            <a:tbl>
              <a:tblPr/>
              <a:tblGrid>
                <a:gridCol w="3114317"/>
                <a:gridCol w="3114317"/>
                <a:gridCol w="3114317"/>
              </a:tblGrid>
              <a:tr h="72243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14591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591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591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591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3391" y="217799"/>
            <a:ext cx="2694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Logical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24568"/>
              </p:ext>
            </p:extLst>
          </p:nvPr>
        </p:nvGraphicFramePr>
        <p:xfrm>
          <a:off x="1823031" y="988872"/>
          <a:ext cx="9085374" cy="5064196"/>
        </p:xfrm>
        <a:graphic>
          <a:graphicData uri="http://schemas.openxmlformats.org/drawingml/2006/table">
            <a:tbl>
              <a:tblPr/>
              <a:tblGrid>
                <a:gridCol w="2726407"/>
                <a:gridCol w="906153"/>
                <a:gridCol w="2726407"/>
                <a:gridCol w="2726407"/>
              </a:tblGrid>
              <a:tr h="53813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81200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00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00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xor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00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2001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6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6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3618" y="333709"/>
            <a:ext cx="2552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String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04904"/>
              </p:ext>
            </p:extLst>
          </p:nvPr>
        </p:nvGraphicFramePr>
        <p:xfrm>
          <a:off x="837126" y="1262131"/>
          <a:ext cx="9723548" cy="3219716"/>
        </p:xfrm>
        <a:graphic>
          <a:graphicData uri="http://schemas.openxmlformats.org/drawingml/2006/table">
            <a:tbl>
              <a:tblPr/>
              <a:tblGrid>
                <a:gridCol w="2430887"/>
                <a:gridCol w="2430887"/>
                <a:gridCol w="2430887"/>
                <a:gridCol w="2430887"/>
              </a:tblGrid>
              <a:tr h="80135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20918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918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3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1793" y="295072"/>
            <a:ext cx="248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62626"/>
                </a:solidFill>
                <a:effectLst/>
                <a:latin typeface="-apple-system"/>
              </a:rPr>
              <a:t>PHP Array Operators</a:t>
            </a:r>
            <a:endParaRPr lang="en-IN" b="1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47881"/>
              </p:ext>
            </p:extLst>
          </p:nvPr>
        </p:nvGraphicFramePr>
        <p:xfrm>
          <a:off x="862885" y="875762"/>
          <a:ext cx="9994005" cy="5282961"/>
        </p:xfrm>
        <a:graphic>
          <a:graphicData uri="http://schemas.openxmlformats.org/drawingml/2006/table">
            <a:tbl>
              <a:tblPr/>
              <a:tblGrid>
                <a:gridCol w="2879848"/>
                <a:gridCol w="2879848"/>
                <a:gridCol w="1290067"/>
                <a:gridCol w="2944242"/>
              </a:tblGrid>
              <a:tr h="43238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6742" marR="56742" marT="64849" marB="6484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56742" marR="56742" marT="64849" marB="6484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56742" marR="56742" marT="64849" marB="6484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56742" marR="56742" marT="64849" marB="64849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83985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Union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Union of $x and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936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74399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Identity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 in the same order and of the same types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730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730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7304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Non-identity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484848"/>
                          </a:solidFill>
                          <a:effectLst/>
                        </a:rPr>
                        <a:t>True if $x is not identical to $y</a:t>
                      </a:r>
                    </a:p>
                  </a:txBody>
                  <a:tcPr marL="56742" marR="56742" marT="40530" marB="4053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4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704</Words>
  <Application>Microsoft Office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16</cp:revision>
  <dcterms:created xsi:type="dcterms:W3CDTF">2021-04-16T10:41:28Z</dcterms:created>
  <dcterms:modified xsi:type="dcterms:W3CDTF">2021-04-16T16:58:23Z</dcterms:modified>
</cp:coreProperties>
</file>