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294" y="10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12/1/2018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12/1/2018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3200"/>
            <a:ext cx="7772400" cy="1975104"/>
          </a:xfrm>
        </p:spPr>
        <p:txBody>
          <a:bodyPr/>
          <a:lstStyle/>
          <a:p>
            <a:pPr algn="ctr"/>
            <a:r>
              <a:rPr lang="en-US" dirty="0" smtClean="0"/>
              <a:t>Army management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buNone/>
            </a:pPr>
            <a:r>
              <a:rPr lang="en-US" b="1" dirty="0" smtClean="0">
                <a:latin typeface="Times New Roman" pitchFamily="18" charset="0"/>
                <a:cs typeface="Times New Roman" pitchFamily="18" charset="0"/>
              </a:rPr>
              <a:t>Hardware Specification:</a:t>
            </a:r>
            <a:endParaRPr lang="en-US" dirty="0" smtClean="0">
              <a:latin typeface="Times New Roman" pitchFamily="18" charset="0"/>
              <a:cs typeface="Times New Roman" pitchFamily="18" charset="0"/>
            </a:endParaRPr>
          </a:p>
          <a:p>
            <a:pPr lvl="1" algn="just">
              <a:lnSpc>
                <a:spcPct val="150000"/>
              </a:lnSpc>
              <a:buNone/>
            </a:pPr>
            <a:r>
              <a:rPr lang="en-US" dirty="0" smtClean="0">
                <a:latin typeface="Times New Roman" pitchFamily="18" charset="0"/>
                <a:cs typeface="Times New Roman" pitchFamily="18" charset="0"/>
              </a:rPr>
              <a:t>Processor		: 	Dual Core</a:t>
            </a:r>
          </a:p>
          <a:p>
            <a:pPr lvl="1" algn="just">
              <a:lnSpc>
                <a:spcPct val="150000"/>
              </a:lnSpc>
              <a:buNone/>
            </a:pPr>
            <a:r>
              <a:rPr lang="en-US" dirty="0" smtClean="0">
                <a:latin typeface="Times New Roman" pitchFamily="18" charset="0"/>
                <a:cs typeface="Times New Roman" pitchFamily="18" charset="0"/>
              </a:rPr>
              <a:t>RAM		: 	1 GB Ram</a:t>
            </a:r>
          </a:p>
          <a:p>
            <a:pPr lvl="1" algn="just">
              <a:lnSpc>
                <a:spcPct val="150000"/>
              </a:lnSpc>
              <a:buNone/>
            </a:pPr>
            <a:r>
              <a:rPr lang="en-US" dirty="0" smtClean="0">
                <a:latin typeface="Times New Roman" pitchFamily="18" charset="0"/>
                <a:cs typeface="Times New Roman" pitchFamily="18" charset="0"/>
              </a:rPr>
              <a:t>Hard Disk		: 	 40 GB</a:t>
            </a:r>
          </a:p>
          <a:p>
            <a:pPr>
              <a:buNone/>
            </a:pPr>
            <a:endParaRPr lang="en-US" dirty="0" smtClean="0"/>
          </a:p>
          <a:p>
            <a:pPr>
              <a:buNone/>
            </a:pPr>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914400"/>
          </a:xfrm>
        </p:spPr>
        <p:txBody>
          <a:bodyPr/>
          <a:lstStyle/>
          <a:p>
            <a:pPr algn="ctr"/>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524000"/>
            <a:ext cx="8229600" cy="4831560"/>
          </a:xfrm>
        </p:spPr>
        <p:txBody>
          <a:bodyPr>
            <a:normAutofit fontScale="70000" lnSpcReduction="20000"/>
          </a:bodyPr>
          <a:lstStyle/>
          <a:p>
            <a:pPr algn="just">
              <a:lnSpc>
                <a:spcPct val="170000"/>
              </a:lnSpc>
              <a:buNone/>
            </a:pPr>
            <a:r>
              <a:rPr lang="en-US" dirty="0" smtClean="0">
                <a:latin typeface="Times New Roman" pitchFamily="18" charset="0"/>
                <a:cs typeface="Times New Roman" pitchFamily="18" charset="0"/>
              </a:rPr>
              <a:t>		The Indian Military framework preceding the Turkish intrusion which considered the episodes of Mahabharata as the goals of war, neglected to satisfy that standard. </a:t>
            </a:r>
            <a:r>
              <a:rPr lang="en-US" dirty="0" err="1" smtClean="0">
                <a:latin typeface="Times New Roman" pitchFamily="18" charset="0"/>
                <a:cs typeface="Times New Roman" pitchFamily="18" charset="0"/>
              </a:rPr>
              <a:t>Inspite</a:t>
            </a:r>
            <a:r>
              <a:rPr lang="en-US" dirty="0" smtClean="0">
                <a:latin typeface="Times New Roman" pitchFamily="18" charset="0"/>
                <a:cs typeface="Times New Roman" pitchFamily="18" charset="0"/>
              </a:rPr>
              <a:t> of having established deals with commonwealth of their predecessors, they never considered the proposals made in progress. No outward change in the military system, weapons, association and so forth, had occurred in the Indian armed force from the times of the </a:t>
            </a:r>
            <a:r>
              <a:rPr lang="en-US" dirty="0" err="1" smtClean="0">
                <a:latin typeface="Times New Roman" pitchFamily="18" charset="0"/>
                <a:cs typeface="Times New Roman" pitchFamily="18" charset="0"/>
              </a:rPr>
              <a:t>Guptas</a:t>
            </a:r>
            <a:r>
              <a:rPr lang="en-US" dirty="0" smtClean="0">
                <a:latin typeface="Times New Roman" pitchFamily="18" charset="0"/>
                <a:cs typeface="Times New Roman" pitchFamily="18" charset="0"/>
              </a:rPr>
              <a:t>, we anyway locate a vast scale association of the military framework. He shaped the focal armed force which comprised of the </a:t>
            </a:r>
            <a:r>
              <a:rPr lang="en-US" dirty="0" err="1" smtClean="0">
                <a:latin typeface="Times New Roman" pitchFamily="18" charset="0"/>
                <a:cs typeface="Times New Roman" pitchFamily="18" charset="0"/>
              </a:rPr>
              <a:t>elephantry</a:t>
            </a:r>
            <a:r>
              <a:rPr lang="en-US" dirty="0" smtClean="0">
                <a:latin typeface="Times New Roman" pitchFamily="18" charset="0"/>
                <a:cs typeface="Times New Roman" pitchFamily="18" charset="0"/>
              </a:rPr>
              <a:t>, cavalry and infantry.</a:t>
            </a:r>
          </a:p>
          <a:p>
            <a:pPr algn="just">
              <a:lnSpc>
                <a:spcPct val="170000"/>
              </a:lnSpc>
              <a:buNone/>
            </a:pP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95600"/>
            <a:ext cx="7772400" cy="914400"/>
          </a:xfrm>
        </p:spPr>
        <p:txBody>
          <a:bodyPr/>
          <a:lstStyle/>
          <a:p>
            <a:pPr algn="ct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914400"/>
          </a:xfrm>
        </p:spPr>
        <p:txBody>
          <a:bodyPr/>
          <a:lstStyle/>
          <a:p>
            <a:pPr algn="ctr"/>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762000" y="1143000"/>
            <a:ext cx="8001000" cy="5257800"/>
          </a:xfrm>
        </p:spPr>
        <p:txBody>
          <a:bodyPr>
            <a:normAutofit fontScale="55000" lnSpcReduction="20000"/>
          </a:bodyPr>
          <a:lstStyle/>
          <a:p>
            <a:pPr algn="just">
              <a:lnSpc>
                <a:spcPct val="170000"/>
              </a:lnSpc>
              <a:buNone/>
            </a:pPr>
            <a:r>
              <a:rPr lang="en-US" dirty="0" smtClean="0">
                <a:latin typeface="Times New Roman" pitchFamily="18" charset="0"/>
                <a:cs typeface="Times New Roman" pitchFamily="18" charset="0"/>
              </a:rPr>
              <a:t>		Undertaking Armed force Administration Framework was conceived by the Indian Armed force to empower a quicker choice process by leaders at all echelons, empower better choice because of solid operational data gave continuously. The reports will be vetted by the Army's Integrated Project Management Team  will then issue orders for development of the army management system prototypes within time,  as effort is made to hasten creation of the system. The development agencies will choose overseas partners for technical assistance but the tender will only be awarded to the domestic companies under the Make in India category. Once fully developed and proved, army management systems will be critical elements of the Army's network-centric warfare program and will link infantry level troops on the army to the command headquarters. It will also network ground troops with the various Army command headquarters and integrate all elements in a army group, providing real time tactical scenarios.</a:t>
            </a:r>
          </a:p>
          <a:p>
            <a:pPr algn="just">
              <a:lnSpc>
                <a:spcPct val="170000"/>
              </a:lnSpc>
              <a:buNone/>
            </a:pP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itchFamily="18" charset="0"/>
                <a:cs typeface="Times New Roman" pitchFamily="18" charset="0"/>
              </a:rPr>
              <a:t>EXISTING &amp; PROPOSED SYSTEM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lnSpc>
                <a:spcPct val="160000"/>
              </a:lnSpc>
              <a:buNone/>
            </a:pPr>
            <a:r>
              <a:rPr lang="en-US" b="1" dirty="0" smtClean="0">
                <a:latin typeface="Times New Roman" pitchFamily="18" charset="0"/>
                <a:cs typeface="Times New Roman" pitchFamily="18" charset="0"/>
              </a:rPr>
              <a:t>Existing system:</a:t>
            </a:r>
            <a:endParaRPr lang="en-US" dirty="0" smtClean="0">
              <a:latin typeface="Times New Roman" pitchFamily="18" charset="0"/>
              <a:cs typeface="Times New Roman" pitchFamily="18" charset="0"/>
            </a:endParaRPr>
          </a:p>
          <a:p>
            <a:pPr algn="just">
              <a:lnSpc>
                <a:spcPct val="160000"/>
              </a:lnSpc>
              <a:buNone/>
            </a:pPr>
            <a:r>
              <a:rPr lang="en-US" dirty="0" smtClean="0">
                <a:latin typeface="Times New Roman" pitchFamily="18" charset="0"/>
                <a:cs typeface="Times New Roman" pitchFamily="18" charset="0"/>
              </a:rPr>
              <a:t>		The Current framework is an electronic framework however which is kept up at individual databases i.e. in exceeds expectations sheets, it's a period defer process. What's more, keeping up every one of the records in Exceed expectations sheets is troublesome. In the event that they need any record they need to look through every one of the records. It doesn't give various client availability and furthermore doesn't have distinctive client benefits. So the framework isn't available for every one of the workers of the association.</a:t>
            </a:r>
          </a:p>
          <a:p>
            <a:pPr algn="just">
              <a:lnSpc>
                <a:spcPct val="160000"/>
              </a:lnSpc>
              <a:buNone/>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90600"/>
            <a:ext cx="7772400" cy="5364960"/>
          </a:xfrm>
        </p:spPr>
        <p:txBody>
          <a:bodyPr>
            <a:normAutofit fontScale="70000" lnSpcReduction="20000"/>
          </a:bodyPr>
          <a:lstStyle/>
          <a:p>
            <a:pPr algn="just">
              <a:lnSpc>
                <a:spcPct val="160000"/>
              </a:lnSpc>
              <a:buNone/>
            </a:pPr>
            <a:r>
              <a:rPr lang="en-US" b="1" dirty="0" smtClean="0">
                <a:latin typeface="Times New Roman" pitchFamily="18" charset="0"/>
                <a:cs typeface="Times New Roman" pitchFamily="18" charset="0"/>
              </a:rPr>
              <a:t>Proposed System:</a:t>
            </a:r>
            <a:endParaRPr lang="en-US" dirty="0" smtClean="0">
              <a:latin typeface="Times New Roman" pitchFamily="18" charset="0"/>
              <a:cs typeface="Times New Roman" pitchFamily="18" charset="0"/>
            </a:endParaRPr>
          </a:p>
          <a:p>
            <a:pPr algn="just">
              <a:lnSpc>
                <a:spcPct val="160000"/>
              </a:lnSpc>
              <a:buNone/>
            </a:pPr>
            <a:r>
              <a:rPr lang="en-US" dirty="0" smtClean="0">
                <a:latin typeface="Times New Roman" pitchFamily="18" charset="0"/>
                <a:cs typeface="Times New Roman" pitchFamily="18" charset="0"/>
              </a:rPr>
              <a:t>		The Current framework is an electronic framework however which is kept up at individual databases i.e. in exceeds expectations sheets, it's a period defer process. What's more, keeping up every one of the records in Exceed expectations sheets is troublesome. In the event that they need any record they need to look through every one of the records. It doesn't give various client availability and furthermore doesn't have distinctive client benefits. So the framework isn't available for every one of the agents of the association.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MODULES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lgn="just">
              <a:lnSpc>
                <a:spcPct val="170000"/>
              </a:lnSpc>
              <a:buNone/>
            </a:pPr>
            <a:r>
              <a:rPr lang="en-US" dirty="0" smtClean="0">
                <a:latin typeface="Times New Roman" pitchFamily="18" charset="0"/>
                <a:cs typeface="Times New Roman" pitchFamily="18" charset="0"/>
              </a:rPr>
              <a:t>		A module is a bounded contiguous group of statements having a single name and that can be treated as a unit. In other words, a single block in a pile of blocks.</a:t>
            </a:r>
          </a:p>
          <a:p>
            <a:pPr algn="just">
              <a:lnSpc>
                <a:spcPct val="170000"/>
              </a:lnSpc>
              <a:buNone/>
            </a:pPr>
            <a:r>
              <a:rPr lang="en-US" dirty="0" smtClean="0">
                <a:latin typeface="Times New Roman" pitchFamily="18" charset="0"/>
                <a:cs typeface="Times New Roman" pitchFamily="18" charset="0"/>
              </a:rPr>
              <a:t> </a:t>
            </a:r>
          </a:p>
          <a:p>
            <a:pPr lvl="0" algn="just">
              <a:lnSpc>
                <a:spcPct val="170000"/>
              </a:lnSpc>
            </a:pPr>
            <a:r>
              <a:rPr lang="en-US" dirty="0" smtClean="0">
                <a:latin typeface="Times New Roman" pitchFamily="18" charset="0"/>
                <a:cs typeface="Times New Roman" pitchFamily="18" charset="0"/>
              </a:rPr>
              <a:t>Admin</a:t>
            </a:r>
          </a:p>
          <a:p>
            <a:pPr lvl="0" algn="just">
              <a:lnSpc>
                <a:spcPct val="170000"/>
              </a:lnSpc>
            </a:pPr>
            <a:r>
              <a:rPr lang="en-US" dirty="0" smtClean="0">
                <a:latin typeface="Times New Roman" pitchFamily="18" charset="0"/>
                <a:cs typeface="Times New Roman" pitchFamily="18" charset="0"/>
              </a:rPr>
              <a:t>Army chief</a:t>
            </a:r>
          </a:p>
          <a:p>
            <a:pPr lvl="0" algn="just">
              <a:lnSpc>
                <a:spcPct val="170000"/>
              </a:lnSpc>
            </a:pPr>
            <a:r>
              <a:rPr lang="en-US" dirty="0" smtClean="0">
                <a:latin typeface="Times New Roman" pitchFamily="18" charset="0"/>
                <a:cs typeface="Times New Roman" pitchFamily="18" charset="0"/>
              </a:rPr>
              <a:t>Agents</a:t>
            </a:r>
          </a:p>
          <a:p>
            <a:pPr lvl="0" algn="just">
              <a:lnSpc>
                <a:spcPct val="170000"/>
              </a:lnSpc>
            </a:pPr>
            <a:r>
              <a:rPr lang="en-US" dirty="0" smtClean="0">
                <a:latin typeface="Times New Roman" pitchFamily="18" charset="0"/>
                <a:cs typeface="Times New Roman" pitchFamily="18" charset="0"/>
              </a:rPr>
              <a:t>Registration</a:t>
            </a:r>
          </a:p>
          <a:p>
            <a:pPr lvl="0" algn="just">
              <a:lnSpc>
                <a:spcPct val="170000"/>
              </a:lnSpc>
            </a:pPr>
            <a:r>
              <a:rPr lang="en-US" dirty="0" smtClean="0">
                <a:latin typeface="Times New Roman" pitchFamily="18" charset="0"/>
                <a:cs typeface="Times New Roman" pitchFamily="18" charset="0"/>
              </a:rPr>
              <a:t>Reports</a:t>
            </a:r>
          </a:p>
          <a:p>
            <a:pPr lvl="0" algn="just">
              <a:lnSpc>
                <a:spcPct val="170000"/>
              </a:lnSpc>
            </a:pPr>
            <a:r>
              <a:rPr lang="en-US" dirty="0" smtClean="0">
                <a:latin typeface="Times New Roman" pitchFamily="18" charset="0"/>
                <a:cs typeface="Times New Roman" pitchFamily="18" charset="0"/>
              </a:rPr>
              <a:t>Authentication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MODULES DESCRIPTION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914400" y="1371600"/>
            <a:ext cx="7772400" cy="5105400"/>
          </a:xfrm>
        </p:spPr>
        <p:txBody>
          <a:bodyPr>
            <a:normAutofit fontScale="47500" lnSpcReduction="20000"/>
          </a:bodyPr>
          <a:lstStyle/>
          <a:p>
            <a:pPr>
              <a:lnSpc>
                <a:spcPct val="170000"/>
              </a:lnSpc>
              <a:buNone/>
            </a:pPr>
            <a:r>
              <a:rPr lang="en-US" b="1" dirty="0" smtClean="0">
                <a:latin typeface="Times New Roman" pitchFamily="18" charset="0"/>
                <a:cs typeface="Times New Roman" pitchFamily="18" charset="0"/>
              </a:rPr>
              <a:t>Admin:</a:t>
            </a:r>
            <a:endParaRPr lang="en-US" dirty="0" smtClean="0">
              <a:latin typeface="Times New Roman" pitchFamily="18" charset="0"/>
              <a:cs typeface="Times New Roman" pitchFamily="18" charset="0"/>
            </a:endParaRPr>
          </a:p>
          <a:p>
            <a:pPr lvl="0">
              <a:lnSpc>
                <a:spcPct val="170000"/>
              </a:lnSpc>
            </a:pPr>
            <a:r>
              <a:rPr lang="en-US" dirty="0" smtClean="0">
                <a:latin typeface="Times New Roman" pitchFamily="18" charset="0"/>
                <a:cs typeface="Times New Roman" pitchFamily="18" charset="0"/>
              </a:rPr>
              <a:t>Admin login with user id and password.</a:t>
            </a:r>
          </a:p>
          <a:p>
            <a:pPr lvl="0">
              <a:lnSpc>
                <a:spcPct val="170000"/>
              </a:lnSpc>
            </a:pPr>
            <a:r>
              <a:rPr lang="en-US" dirty="0" smtClean="0">
                <a:latin typeface="Times New Roman" pitchFamily="18" charset="0"/>
                <a:cs typeface="Times New Roman" pitchFamily="18" charset="0"/>
              </a:rPr>
              <a:t>Admin can add/view  the army chief details.</a:t>
            </a:r>
          </a:p>
          <a:p>
            <a:pPr lvl="0">
              <a:lnSpc>
                <a:spcPct val="170000"/>
              </a:lnSpc>
            </a:pPr>
            <a:r>
              <a:rPr lang="en-US" dirty="0" smtClean="0">
                <a:latin typeface="Times New Roman" pitchFamily="18" charset="0"/>
                <a:cs typeface="Times New Roman" pitchFamily="18" charset="0"/>
              </a:rPr>
              <a:t>Admin view the categories of army weapons details.</a:t>
            </a:r>
          </a:p>
          <a:p>
            <a:pPr lvl="0">
              <a:lnSpc>
                <a:spcPct val="170000"/>
              </a:lnSpc>
            </a:pPr>
            <a:r>
              <a:rPr lang="en-US" dirty="0" smtClean="0">
                <a:latin typeface="Times New Roman" pitchFamily="18" charset="0"/>
                <a:cs typeface="Times New Roman" pitchFamily="18" charset="0"/>
              </a:rPr>
              <a:t>Admin active in the mails.</a:t>
            </a:r>
          </a:p>
          <a:p>
            <a:pPr>
              <a:lnSpc>
                <a:spcPct val="170000"/>
              </a:lnSpc>
              <a:buNone/>
            </a:pPr>
            <a:r>
              <a:rPr lang="en-US" dirty="0" smtClean="0">
                <a:latin typeface="Times New Roman" pitchFamily="18" charset="0"/>
                <a:cs typeface="Times New Roman" pitchFamily="18" charset="0"/>
              </a:rPr>
              <a:t> </a:t>
            </a:r>
          </a:p>
          <a:p>
            <a:pPr>
              <a:lnSpc>
                <a:spcPct val="170000"/>
              </a:lnSpc>
              <a:buNone/>
            </a:pPr>
            <a:r>
              <a:rPr lang="en-US" b="1" dirty="0" smtClean="0">
                <a:latin typeface="Times New Roman" pitchFamily="18" charset="0"/>
                <a:cs typeface="Times New Roman" pitchFamily="18" charset="0"/>
              </a:rPr>
              <a:t>Army chief:</a:t>
            </a:r>
            <a:endParaRPr lang="en-US" dirty="0" smtClean="0">
              <a:latin typeface="Times New Roman" pitchFamily="18" charset="0"/>
              <a:cs typeface="Times New Roman" pitchFamily="18" charset="0"/>
            </a:endParaRPr>
          </a:p>
          <a:p>
            <a:pPr lvl="0">
              <a:lnSpc>
                <a:spcPct val="170000"/>
              </a:lnSpc>
            </a:pPr>
            <a:r>
              <a:rPr lang="en-US" dirty="0" smtClean="0">
                <a:latin typeface="Times New Roman" pitchFamily="18" charset="0"/>
                <a:cs typeface="Times New Roman" pitchFamily="18" charset="0"/>
              </a:rPr>
              <a:t>He login with email id and password.</a:t>
            </a:r>
          </a:p>
          <a:p>
            <a:pPr lvl="0">
              <a:lnSpc>
                <a:spcPct val="170000"/>
              </a:lnSpc>
            </a:pPr>
            <a:r>
              <a:rPr lang="en-US" dirty="0" smtClean="0">
                <a:latin typeface="Times New Roman" pitchFamily="18" charset="0"/>
                <a:cs typeface="Times New Roman" pitchFamily="18" charset="0"/>
              </a:rPr>
              <a:t>He Add/view the agent details.</a:t>
            </a:r>
          </a:p>
          <a:p>
            <a:pPr lvl="0">
              <a:lnSpc>
                <a:spcPct val="170000"/>
              </a:lnSpc>
            </a:pPr>
            <a:r>
              <a:rPr lang="en-US" dirty="0" smtClean="0">
                <a:latin typeface="Times New Roman" pitchFamily="18" charset="0"/>
                <a:cs typeface="Times New Roman" pitchFamily="18" charset="0"/>
              </a:rPr>
              <a:t>He can add/manage the categories of army weapons details.</a:t>
            </a:r>
          </a:p>
          <a:p>
            <a:pPr lvl="0">
              <a:lnSpc>
                <a:spcPct val="170000"/>
              </a:lnSpc>
            </a:pPr>
            <a:r>
              <a:rPr lang="en-US" dirty="0" smtClean="0">
                <a:latin typeface="Times New Roman" pitchFamily="18" charset="0"/>
                <a:cs typeface="Times New Roman" pitchFamily="18" charset="0"/>
              </a:rPr>
              <a:t>He active in the mails.</a:t>
            </a:r>
          </a:p>
          <a:p>
            <a:pPr lvl="0">
              <a:lnSpc>
                <a:spcPct val="170000"/>
              </a:lnSpc>
            </a:pPr>
            <a:r>
              <a:rPr lang="en-US" dirty="0" smtClean="0">
                <a:latin typeface="Times New Roman" pitchFamily="18" charset="0"/>
                <a:cs typeface="Times New Roman" pitchFamily="18" charset="0"/>
              </a:rPr>
              <a:t>He can view/update the own profile details.</a:t>
            </a:r>
          </a:p>
          <a:p>
            <a:pPr>
              <a:lnSpc>
                <a:spcPct val="170000"/>
              </a:lnSpc>
              <a:buNone/>
            </a:pP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7772400" cy="5745960"/>
          </a:xfrm>
        </p:spPr>
        <p:txBody>
          <a:bodyPr>
            <a:normAutofit fontScale="55000" lnSpcReduction="20000"/>
          </a:bodyPr>
          <a:lstStyle/>
          <a:p>
            <a:pPr algn="just">
              <a:lnSpc>
                <a:spcPct val="170000"/>
              </a:lnSpc>
              <a:buNone/>
            </a:pPr>
            <a:r>
              <a:rPr lang="en-US" b="1" dirty="0" smtClean="0">
                <a:latin typeface="Times New Roman" pitchFamily="18" charset="0"/>
                <a:cs typeface="Times New Roman" pitchFamily="18" charset="0"/>
              </a:rPr>
              <a:t>Agents:</a:t>
            </a:r>
            <a:endParaRPr lang="en-US" dirty="0" smtClean="0">
              <a:latin typeface="Times New Roman" pitchFamily="18" charset="0"/>
              <a:cs typeface="Times New Roman" pitchFamily="18" charset="0"/>
            </a:endParaRPr>
          </a:p>
          <a:p>
            <a:pPr lvl="0" algn="just">
              <a:lnSpc>
                <a:spcPct val="170000"/>
              </a:lnSpc>
            </a:pPr>
            <a:r>
              <a:rPr lang="en-US" dirty="0" smtClean="0">
                <a:latin typeface="Times New Roman" pitchFamily="18" charset="0"/>
                <a:cs typeface="Times New Roman" pitchFamily="18" charset="0"/>
              </a:rPr>
              <a:t>Agent login with email id and password.</a:t>
            </a:r>
          </a:p>
          <a:p>
            <a:pPr lvl="0" algn="just">
              <a:lnSpc>
                <a:spcPct val="170000"/>
              </a:lnSpc>
            </a:pPr>
            <a:r>
              <a:rPr lang="en-US" dirty="0" smtClean="0">
                <a:latin typeface="Times New Roman" pitchFamily="18" charset="0"/>
                <a:cs typeface="Times New Roman" pitchFamily="18" charset="0"/>
              </a:rPr>
              <a:t>He view the case details.</a:t>
            </a:r>
          </a:p>
          <a:p>
            <a:pPr lvl="0" algn="just">
              <a:lnSpc>
                <a:spcPct val="170000"/>
              </a:lnSpc>
            </a:pPr>
            <a:r>
              <a:rPr lang="en-US" dirty="0" smtClean="0">
                <a:latin typeface="Times New Roman" pitchFamily="18" charset="0"/>
                <a:cs typeface="Times New Roman" pitchFamily="18" charset="0"/>
              </a:rPr>
              <a:t>He can send the details of weapons.</a:t>
            </a:r>
          </a:p>
          <a:p>
            <a:pPr lvl="0" algn="just">
              <a:lnSpc>
                <a:spcPct val="170000"/>
              </a:lnSpc>
            </a:pPr>
            <a:r>
              <a:rPr lang="en-US" dirty="0" smtClean="0">
                <a:latin typeface="Times New Roman" pitchFamily="18" charset="0"/>
                <a:cs typeface="Times New Roman" pitchFamily="18" charset="0"/>
              </a:rPr>
              <a:t>He can active in the mails.</a:t>
            </a:r>
          </a:p>
          <a:p>
            <a:pPr lvl="0" algn="just">
              <a:lnSpc>
                <a:spcPct val="170000"/>
              </a:lnSpc>
            </a:pPr>
            <a:r>
              <a:rPr lang="en-US" dirty="0" smtClean="0">
                <a:latin typeface="Times New Roman" pitchFamily="18" charset="0"/>
                <a:cs typeface="Times New Roman" pitchFamily="18" charset="0"/>
              </a:rPr>
              <a:t>He can view/update the own profile details.</a:t>
            </a:r>
          </a:p>
          <a:p>
            <a:pPr algn="just">
              <a:lnSpc>
                <a:spcPct val="170000"/>
              </a:lnSpc>
              <a:buNone/>
            </a:pPr>
            <a:endParaRPr lang="en-US" dirty="0" smtClean="0">
              <a:latin typeface="Times New Roman" pitchFamily="18" charset="0"/>
              <a:cs typeface="Times New Roman" pitchFamily="18" charset="0"/>
            </a:endParaRPr>
          </a:p>
          <a:p>
            <a:pPr algn="just">
              <a:lnSpc>
                <a:spcPct val="170000"/>
              </a:lnSpc>
              <a:buNone/>
            </a:pPr>
            <a:r>
              <a:rPr lang="en-US" b="1" dirty="0" smtClean="0">
                <a:latin typeface="Times New Roman" pitchFamily="18" charset="0"/>
                <a:cs typeface="Times New Roman" pitchFamily="18" charset="0"/>
              </a:rPr>
              <a:t>Registration:</a:t>
            </a:r>
            <a:endParaRPr lang="en-US" dirty="0" smtClean="0">
              <a:latin typeface="Times New Roman" pitchFamily="18" charset="0"/>
              <a:cs typeface="Times New Roman" pitchFamily="18" charset="0"/>
            </a:endParaRPr>
          </a:p>
          <a:p>
            <a:pPr algn="just">
              <a:lnSpc>
                <a:spcPct val="170000"/>
              </a:lnSpc>
              <a:buNone/>
            </a:pPr>
            <a:r>
              <a:rPr lang="en-US" dirty="0" smtClean="0">
                <a:latin typeface="Times New Roman" pitchFamily="18" charset="0"/>
                <a:cs typeface="Times New Roman" pitchFamily="18" charset="0"/>
              </a:rPr>
              <a:t>		The system has a process of registration. Every User need to submit his complete details in the form of registration.  Whenever a User registration completed automatically he/she can get a user id and password. By using that user id and password he/she can log into the system.  </a:t>
            </a:r>
          </a:p>
          <a:p>
            <a:pPr algn="just">
              <a:lnSpc>
                <a:spcPct val="170000"/>
              </a:lnSpc>
              <a:buNone/>
            </a:pP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85800"/>
            <a:ext cx="7772400" cy="5669760"/>
          </a:xfrm>
        </p:spPr>
        <p:txBody>
          <a:bodyPr>
            <a:normAutofit fontScale="70000" lnSpcReduction="20000"/>
          </a:bodyPr>
          <a:lstStyle/>
          <a:p>
            <a:pPr algn="just">
              <a:lnSpc>
                <a:spcPct val="160000"/>
              </a:lnSpc>
              <a:buNone/>
            </a:pPr>
            <a:r>
              <a:rPr lang="en-US" sz="3200" b="1" dirty="0" smtClean="0">
                <a:latin typeface="Times New Roman" pitchFamily="18" charset="0"/>
                <a:cs typeface="Times New Roman" pitchFamily="18" charset="0"/>
              </a:rPr>
              <a:t>Authentication:</a:t>
            </a:r>
            <a:endParaRPr lang="en-US" sz="2800" dirty="0" smtClean="0">
              <a:latin typeface="Times New Roman" pitchFamily="18" charset="0"/>
              <a:cs typeface="Times New Roman" pitchFamily="18" charset="0"/>
            </a:endParaRPr>
          </a:p>
          <a:p>
            <a:pPr algn="just">
              <a:lnSpc>
                <a:spcPct val="160000"/>
              </a:lnSpc>
              <a:buNone/>
            </a:pPr>
            <a:r>
              <a:rPr lang="en-US" sz="3200" dirty="0" smtClean="0">
                <a:latin typeface="Times New Roman" pitchFamily="18" charset="0"/>
                <a:cs typeface="Times New Roman" pitchFamily="18" charset="0"/>
              </a:rPr>
              <a:t>		The task is a verification framework that approves client for getting to the framework just when they have input redress secret word. The undertaking includes three levels of client validation. ... Clients would be offered benefit to set passwords as indicated by their desire.</a:t>
            </a:r>
            <a:endParaRPr lang="en-US" sz="2800" dirty="0" smtClean="0">
              <a:latin typeface="Times New Roman" pitchFamily="18" charset="0"/>
              <a:cs typeface="Times New Roman" pitchFamily="18" charset="0"/>
            </a:endParaRPr>
          </a:p>
          <a:p>
            <a:pPr algn="just">
              <a:lnSpc>
                <a:spcPct val="160000"/>
              </a:lnSpc>
              <a:buNone/>
            </a:pPr>
            <a:r>
              <a:rPr lang="en-US" sz="32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lnSpc>
                <a:spcPct val="160000"/>
              </a:lnSpc>
              <a:buNone/>
            </a:pPr>
            <a:r>
              <a:rPr lang="en-US" sz="3200" b="1" dirty="0" smtClean="0">
                <a:latin typeface="Times New Roman" pitchFamily="18" charset="0"/>
                <a:cs typeface="Times New Roman" pitchFamily="18" charset="0"/>
              </a:rPr>
              <a:t>Reports:</a:t>
            </a:r>
            <a:endParaRPr lang="en-US" sz="2800" dirty="0" smtClean="0">
              <a:latin typeface="Times New Roman" pitchFamily="18" charset="0"/>
              <a:cs typeface="Times New Roman" pitchFamily="18" charset="0"/>
            </a:endParaRPr>
          </a:p>
          <a:p>
            <a:pPr algn="just">
              <a:lnSpc>
                <a:spcPct val="160000"/>
              </a:lnSpc>
              <a:buNone/>
            </a:pPr>
            <a:r>
              <a:rPr lang="en-US" sz="3200" dirty="0" smtClean="0">
                <a:latin typeface="Times New Roman" pitchFamily="18" charset="0"/>
                <a:cs typeface="Times New Roman" pitchFamily="18" charset="0"/>
              </a:rPr>
              <a:t>	Different kind of reports is generated by the system.</a:t>
            </a:r>
            <a:endParaRPr lang="en-US" sz="2800" dirty="0" smtClean="0">
              <a:latin typeface="Times New Roman" pitchFamily="18" charset="0"/>
              <a:cs typeface="Times New Roman" pitchFamily="18" charset="0"/>
            </a:endParaRPr>
          </a:p>
          <a:p>
            <a:pPr lvl="1" algn="just">
              <a:lnSpc>
                <a:spcPct val="160000"/>
              </a:lnSpc>
            </a:pPr>
            <a:r>
              <a:rPr lang="en-US" sz="2800" dirty="0" smtClean="0">
                <a:latin typeface="Times New Roman" pitchFamily="18" charset="0"/>
                <a:cs typeface="Times New Roman" pitchFamily="18" charset="0"/>
              </a:rPr>
              <a:t>Users Report</a:t>
            </a:r>
            <a:endParaRPr lang="en-US" sz="2400" dirty="0" smtClean="0">
              <a:latin typeface="Times New Roman" pitchFamily="18" charset="0"/>
              <a:cs typeface="Times New Roman" pitchFamily="18" charset="0"/>
            </a:endParaRPr>
          </a:p>
          <a:p>
            <a:pPr lvl="1" algn="just">
              <a:lnSpc>
                <a:spcPct val="160000"/>
              </a:lnSpc>
            </a:pPr>
            <a:r>
              <a:rPr lang="en-US" sz="2800" dirty="0" smtClean="0">
                <a:latin typeface="Times New Roman" pitchFamily="18" charset="0"/>
                <a:cs typeface="Times New Roman" pitchFamily="18" charset="0"/>
              </a:rPr>
              <a:t>Weapons Report</a:t>
            </a:r>
            <a:endParaRPr lang="en-US" sz="2400" dirty="0" smtClean="0">
              <a:latin typeface="Times New Roman" pitchFamily="18" charset="0"/>
              <a:cs typeface="Times New Roman" pitchFamily="18" charset="0"/>
            </a:endParaRPr>
          </a:p>
          <a:p>
            <a:pPr algn="just">
              <a:lnSpc>
                <a:spcPct val="160000"/>
              </a:lnSpc>
            </a:pP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SPECIFICATIONS</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70000"/>
              </a:lnSpc>
              <a:buNone/>
            </a:pPr>
            <a:r>
              <a:rPr lang="en-US" b="1" dirty="0" smtClean="0">
                <a:latin typeface="Times New Roman" pitchFamily="18" charset="0"/>
                <a:cs typeface="Times New Roman" pitchFamily="18" charset="0"/>
              </a:rPr>
              <a:t>Software Specifications:</a:t>
            </a:r>
            <a:endParaRPr lang="en-US" dirty="0" smtClean="0">
              <a:latin typeface="Times New Roman" pitchFamily="18" charset="0"/>
              <a:cs typeface="Times New Roman" pitchFamily="18" charset="0"/>
            </a:endParaRPr>
          </a:p>
          <a:p>
            <a:pPr lvl="1" algn="just">
              <a:lnSpc>
                <a:spcPct val="170000"/>
              </a:lnSpc>
              <a:buNone/>
            </a:pPr>
            <a:r>
              <a:rPr lang="en-US" dirty="0" smtClean="0">
                <a:latin typeface="Times New Roman" pitchFamily="18" charset="0"/>
                <a:cs typeface="Times New Roman" pitchFamily="18" charset="0"/>
              </a:rPr>
              <a:t>Operating System	    	    : 	Windows XP, 7 ,Later</a:t>
            </a:r>
          </a:p>
          <a:p>
            <a:pPr lvl="1" algn="just">
              <a:lnSpc>
                <a:spcPct val="170000"/>
              </a:lnSpc>
              <a:buNone/>
            </a:pPr>
            <a:r>
              <a:rPr lang="en-US" dirty="0" smtClean="0">
                <a:latin typeface="Times New Roman" pitchFamily="18" charset="0"/>
                <a:cs typeface="Times New Roman" pitchFamily="18" charset="0"/>
              </a:rPr>
              <a:t>Database Server		    : 	</a:t>
            </a:r>
            <a:r>
              <a:rPr lang="en-US" dirty="0" err="1" smtClean="0">
                <a:latin typeface="Times New Roman" pitchFamily="18" charset="0"/>
                <a:cs typeface="Times New Roman" pitchFamily="18" charset="0"/>
              </a:rPr>
              <a:t>Mysql</a:t>
            </a:r>
            <a:endParaRPr lang="en-US" dirty="0" smtClean="0">
              <a:latin typeface="Times New Roman" pitchFamily="18" charset="0"/>
              <a:cs typeface="Times New Roman" pitchFamily="18" charset="0"/>
            </a:endParaRPr>
          </a:p>
          <a:p>
            <a:pPr lvl="1" algn="just">
              <a:lnSpc>
                <a:spcPct val="170000"/>
              </a:lnSpc>
              <a:buNone/>
            </a:pPr>
            <a:r>
              <a:rPr lang="en-US" dirty="0" smtClean="0">
                <a:latin typeface="Times New Roman" pitchFamily="18" charset="0"/>
                <a:cs typeface="Times New Roman" pitchFamily="18" charset="0"/>
              </a:rPr>
              <a:t>Client			    : 	Microsoft Internet Explorer</a:t>
            </a:r>
          </a:p>
          <a:p>
            <a:pPr lvl="1" algn="just">
              <a:lnSpc>
                <a:spcPct val="170000"/>
              </a:lnSpc>
              <a:buNone/>
            </a:pPr>
            <a:r>
              <a:rPr lang="en-US" dirty="0" smtClean="0">
                <a:latin typeface="Times New Roman" pitchFamily="18" charset="0"/>
                <a:cs typeface="Times New Roman" pitchFamily="18" charset="0"/>
              </a:rPr>
              <a:t>Tools			    :	 XAMPP</a:t>
            </a:r>
          </a:p>
          <a:p>
            <a:pPr lvl="1" algn="just">
              <a:lnSpc>
                <a:spcPct val="170000"/>
              </a:lnSpc>
              <a:buNone/>
            </a:pPr>
            <a:r>
              <a:rPr lang="en-US" dirty="0" smtClean="0">
                <a:latin typeface="Times New Roman" pitchFamily="18" charset="0"/>
                <a:cs typeface="Times New Roman" pitchFamily="18" charset="0"/>
              </a:rPr>
              <a:t>User Interface		  	    : 	HTML, CSS, Bootstrap</a:t>
            </a:r>
          </a:p>
          <a:p>
            <a:pPr lvl="1" algn="just">
              <a:lnSpc>
                <a:spcPct val="170000"/>
              </a:lnSpc>
              <a:buNone/>
            </a:pPr>
            <a:r>
              <a:rPr lang="en-US" dirty="0" smtClean="0">
                <a:latin typeface="Times New Roman" pitchFamily="18" charset="0"/>
                <a:cs typeface="Times New Roman" pitchFamily="18" charset="0"/>
              </a:rPr>
              <a:t>Code Behind		  	    :	 PHP </a:t>
            </a:r>
          </a:p>
          <a:p>
            <a:pPr lvl="1" algn="just">
              <a:lnSpc>
                <a:spcPct val="170000"/>
              </a:lnSpc>
              <a:buNone/>
            </a:pPr>
            <a:r>
              <a:rPr lang="en-US" dirty="0" smtClean="0">
                <a:latin typeface="Times New Roman" pitchFamily="18" charset="0"/>
                <a:cs typeface="Times New Roman" pitchFamily="18" charset="0"/>
              </a:rPr>
              <a:t>Web Server                         	    : 	Apache</a:t>
            </a:r>
          </a:p>
          <a:p>
            <a:pPr lvl="1" algn="just">
              <a:lnSpc>
                <a:spcPct val="170000"/>
              </a:lnSpc>
              <a:buNone/>
            </a:pPr>
            <a:r>
              <a:rPr lang="en-US" dirty="0" smtClean="0">
                <a:latin typeface="Times New Roman" pitchFamily="18" charset="0"/>
                <a:cs typeface="Times New Roman" pitchFamily="18" charset="0"/>
              </a:rPr>
              <a:t>Client side scripting      	   	    :	 Java script</a:t>
            </a:r>
          </a:p>
          <a:p>
            <a:pPr>
              <a:buNone/>
            </a:pPr>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TotalTime>
  <Words>106</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Metro</vt:lpstr>
      <vt:lpstr>Army management system</vt:lpstr>
      <vt:lpstr>ABSTRACT</vt:lpstr>
      <vt:lpstr>EXISTING &amp; PROPOSED SYSTEM</vt:lpstr>
      <vt:lpstr>Slide 4</vt:lpstr>
      <vt:lpstr>MODULES</vt:lpstr>
      <vt:lpstr>MODULES DESCRIPTION</vt:lpstr>
      <vt:lpstr>Slide 7</vt:lpstr>
      <vt:lpstr>Slide 8</vt:lpstr>
      <vt:lpstr>SPECIFICATIONS</vt:lpstr>
      <vt:lpstr>Slide 10</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Army management system</dc:title>
  <dc:creator>nit</dc:creator>
  <cp:lastModifiedBy>nit</cp:lastModifiedBy>
  <cp:revision>11</cp:revision>
  <dcterms:created xsi:type="dcterms:W3CDTF">2006-08-16T00:00:00Z</dcterms:created>
  <dcterms:modified xsi:type="dcterms:W3CDTF">2018-12-01T05:41:28Z</dcterms:modified>
</cp:coreProperties>
</file>