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Arimo" charset="1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29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141366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2543919"/>
            <a:ext cx="9445526" cy="2521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MLSA KIET Internship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386090"/>
            <a:ext cx="944552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This project focuses on creating web applications using HTML, CSS, and JavaScript. It aims to build a simple personal webpage and a functional calculator.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7475" y="7187059"/>
            <a:ext cx="463154" cy="463154"/>
            <a:chOff x="0" y="0"/>
            <a:chExt cx="617538" cy="617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601" cy="617601"/>
            </a:xfrm>
            <a:custGeom>
              <a:avLst/>
              <a:gdLst/>
              <a:ahLst/>
              <a:cxnLst/>
              <a:rect r="r" b="b" t="t" l="l"/>
              <a:pathLst>
                <a:path h="617601" w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-223243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3977134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240685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Thank you for viewing this presentation. You can find more about me and my work on my social media profiles.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4789437"/>
            <a:ext cx="14299875" cy="10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b="true" sz="5562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Creating a Simple Personal Webpage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6284" y="6285161"/>
            <a:ext cx="8021906" cy="2572031"/>
            <a:chOff x="0" y="0"/>
            <a:chExt cx="10695875" cy="34293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874" y="7874"/>
              <a:ext cx="10680065" cy="3413633"/>
            </a:xfrm>
            <a:custGeom>
              <a:avLst/>
              <a:gdLst/>
              <a:ahLst/>
              <a:cxnLst/>
              <a:rect r="r" b="b" t="t" l="l"/>
              <a:pathLst>
                <a:path h="3413633" w="10680065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10664825" y="0"/>
                  </a:lnTo>
                  <a:cubicBezTo>
                    <a:pt x="10673207" y="0"/>
                    <a:pt x="10680065" y="6858"/>
                    <a:pt x="10680065" y="15240"/>
                  </a:cubicBezTo>
                  <a:lnTo>
                    <a:pt x="10680065" y="3398393"/>
                  </a:lnTo>
                  <a:cubicBezTo>
                    <a:pt x="10680065" y="3406775"/>
                    <a:pt x="10673207" y="3413633"/>
                    <a:pt x="10664825" y="3413633"/>
                  </a:cubicBezTo>
                  <a:lnTo>
                    <a:pt x="15367" y="3413633"/>
                  </a:lnTo>
                  <a:cubicBezTo>
                    <a:pt x="6985" y="3413633"/>
                    <a:pt x="127" y="3406775"/>
                    <a:pt x="127" y="3398393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95940" cy="3429381"/>
            </a:xfrm>
            <a:custGeom>
              <a:avLst/>
              <a:gdLst/>
              <a:ahLst/>
              <a:cxnLst/>
              <a:rect r="r" b="b" t="t" l="l"/>
              <a:pathLst>
                <a:path h="3429381" w="10695940">
                  <a:moveTo>
                    <a:pt x="0" y="23114"/>
                  </a:moveTo>
                  <a:cubicBezTo>
                    <a:pt x="0" y="10287"/>
                    <a:pt x="10414" y="0"/>
                    <a:pt x="23241" y="0"/>
                  </a:cubicBezTo>
                  <a:lnTo>
                    <a:pt x="10672699" y="0"/>
                  </a:lnTo>
                  <a:lnTo>
                    <a:pt x="10672699" y="7874"/>
                  </a:lnTo>
                  <a:lnTo>
                    <a:pt x="10672699" y="0"/>
                  </a:lnTo>
                  <a:cubicBezTo>
                    <a:pt x="10685526" y="0"/>
                    <a:pt x="10695940" y="10287"/>
                    <a:pt x="10695940" y="23114"/>
                  </a:cubicBezTo>
                  <a:lnTo>
                    <a:pt x="10688066" y="23114"/>
                  </a:lnTo>
                  <a:lnTo>
                    <a:pt x="10695940" y="23114"/>
                  </a:lnTo>
                  <a:lnTo>
                    <a:pt x="10695940" y="3406267"/>
                  </a:lnTo>
                  <a:lnTo>
                    <a:pt x="10688066" y="3406267"/>
                  </a:lnTo>
                  <a:lnTo>
                    <a:pt x="10695940" y="3406267"/>
                  </a:lnTo>
                  <a:cubicBezTo>
                    <a:pt x="10695940" y="3419094"/>
                    <a:pt x="10685526" y="3429381"/>
                    <a:pt x="10672699" y="3429381"/>
                  </a:cubicBezTo>
                  <a:lnTo>
                    <a:pt x="10672699" y="3421507"/>
                  </a:lnTo>
                  <a:lnTo>
                    <a:pt x="10672699" y="3429381"/>
                  </a:lnTo>
                  <a:lnTo>
                    <a:pt x="23241" y="3429381"/>
                  </a:lnTo>
                  <a:lnTo>
                    <a:pt x="23241" y="3421507"/>
                  </a:lnTo>
                  <a:lnTo>
                    <a:pt x="23241" y="3429381"/>
                  </a:lnTo>
                  <a:cubicBezTo>
                    <a:pt x="10414" y="3429381"/>
                    <a:pt x="0" y="3419094"/>
                    <a:pt x="0" y="3406267"/>
                  </a:cubicBezTo>
                  <a:lnTo>
                    <a:pt x="0" y="23114"/>
                  </a:lnTo>
                  <a:lnTo>
                    <a:pt x="7874" y="23114"/>
                  </a:lnTo>
                  <a:lnTo>
                    <a:pt x="0" y="23114"/>
                  </a:lnTo>
                  <a:moveTo>
                    <a:pt x="15875" y="23114"/>
                  </a:moveTo>
                  <a:lnTo>
                    <a:pt x="15875" y="3406267"/>
                  </a:lnTo>
                  <a:lnTo>
                    <a:pt x="7874" y="3406267"/>
                  </a:lnTo>
                  <a:lnTo>
                    <a:pt x="15875" y="3406267"/>
                  </a:lnTo>
                  <a:cubicBezTo>
                    <a:pt x="15875" y="3410331"/>
                    <a:pt x="19177" y="3413506"/>
                    <a:pt x="23241" y="3413506"/>
                  </a:cubicBezTo>
                  <a:lnTo>
                    <a:pt x="10672699" y="3413506"/>
                  </a:lnTo>
                  <a:cubicBezTo>
                    <a:pt x="10676763" y="3413506"/>
                    <a:pt x="10680065" y="3410204"/>
                    <a:pt x="10680065" y="3406267"/>
                  </a:cubicBezTo>
                  <a:lnTo>
                    <a:pt x="10680065" y="23114"/>
                  </a:lnTo>
                  <a:cubicBezTo>
                    <a:pt x="10680065" y="19050"/>
                    <a:pt x="10676763" y="15875"/>
                    <a:pt x="10672699" y="15875"/>
                  </a:cubicBezTo>
                  <a:lnTo>
                    <a:pt x="23241" y="15875"/>
                  </a:lnTo>
                  <a:lnTo>
                    <a:pt x="23241" y="7874"/>
                  </a:lnTo>
                  <a:lnTo>
                    <a:pt x="23241" y="15875"/>
                  </a:lnTo>
                  <a:cubicBezTo>
                    <a:pt x="19177" y="15875"/>
                    <a:pt x="15875" y="19177"/>
                    <a:pt x="15875" y="23114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85280" y="6479381"/>
            <a:ext cx="3544125" cy="5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b="true" sz="275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HTML Structure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5280" y="7025729"/>
            <a:ext cx="7423875" cy="153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The foundation of the webpage, defining the content and layout using tags like &lt;h1&gt;, &lt;p&gt;, &lt;img&gt;, and &lt;a&gt;.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279881" y="6285161"/>
            <a:ext cx="8021906" cy="2572031"/>
            <a:chOff x="0" y="0"/>
            <a:chExt cx="10695875" cy="34293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874" y="7874"/>
              <a:ext cx="10680065" cy="3413633"/>
            </a:xfrm>
            <a:custGeom>
              <a:avLst/>
              <a:gdLst/>
              <a:ahLst/>
              <a:cxnLst/>
              <a:rect r="r" b="b" t="t" l="l"/>
              <a:pathLst>
                <a:path h="3413633" w="10680065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10664825" y="0"/>
                  </a:lnTo>
                  <a:cubicBezTo>
                    <a:pt x="10673207" y="0"/>
                    <a:pt x="10680065" y="6858"/>
                    <a:pt x="10680065" y="15240"/>
                  </a:cubicBezTo>
                  <a:lnTo>
                    <a:pt x="10680065" y="3398393"/>
                  </a:lnTo>
                  <a:cubicBezTo>
                    <a:pt x="10680065" y="3406775"/>
                    <a:pt x="10673207" y="3413633"/>
                    <a:pt x="10664825" y="3413633"/>
                  </a:cubicBezTo>
                  <a:lnTo>
                    <a:pt x="15367" y="3413633"/>
                  </a:lnTo>
                  <a:cubicBezTo>
                    <a:pt x="6985" y="3413633"/>
                    <a:pt x="127" y="3406775"/>
                    <a:pt x="127" y="3398393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95940" cy="3429381"/>
            </a:xfrm>
            <a:custGeom>
              <a:avLst/>
              <a:gdLst/>
              <a:ahLst/>
              <a:cxnLst/>
              <a:rect r="r" b="b" t="t" l="l"/>
              <a:pathLst>
                <a:path h="3429381" w="10695940">
                  <a:moveTo>
                    <a:pt x="0" y="23114"/>
                  </a:moveTo>
                  <a:cubicBezTo>
                    <a:pt x="0" y="10287"/>
                    <a:pt x="10414" y="0"/>
                    <a:pt x="23241" y="0"/>
                  </a:cubicBezTo>
                  <a:lnTo>
                    <a:pt x="10672699" y="0"/>
                  </a:lnTo>
                  <a:lnTo>
                    <a:pt x="10672699" y="7874"/>
                  </a:lnTo>
                  <a:lnTo>
                    <a:pt x="10672699" y="0"/>
                  </a:lnTo>
                  <a:cubicBezTo>
                    <a:pt x="10685526" y="0"/>
                    <a:pt x="10695940" y="10287"/>
                    <a:pt x="10695940" y="23114"/>
                  </a:cubicBezTo>
                  <a:lnTo>
                    <a:pt x="10688066" y="23114"/>
                  </a:lnTo>
                  <a:lnTo>
                    <a:pt x="10695940" y="23114"/>
                  </a:lnTo>
                  <a:lnTo>
                    <a:pt x="10695940" y="3406267"/>
                  </a:lnTo>
                  <a:lnTo>
                    <a:pt x="10688066" y="3406267"/>
                  </a:lnTo>
                  <a:lnTo>
                    <a:pt x="10695940" y="3406267"/>
                  </a:lnTo>
                  <a:cubicBezTo>
                    <a:pt x="10695940" y="3419094"/>
                    <a:pt x="10685526" y="3429381"/>
                    <a:pt x="10672699" y="3429381"/>
                  </a:cubicBezTo>
                  <a:lnTo>
                    <a:pt x="10672699" y="3421507"/>
                  </a:lnTo>
                  <a:lnTo>
                    <a:pt x="10672699" y="3429381"/>
                  </a:lnTo>
                  <a:lnTo>
                    <a:pt x="23241" y="3429381"/>
                  </a:lnTo>
                  <a:lnTo>
                    <a:pt x="23241" y="3421507"/>
                  </a:lnTo>
                  <a:lnTo>
                    <a:pt x="23241" y="3429381"/>
                  </a:lnTo>
                  <a:cubicBezTo>
                    <a:pt x="10414" y="3429381"/>
                    <a:pt x="0" y="3419094"/>
                    <a:pt x="0" y="3406267"/>
                  </a:cubicBezTo>
                  <a:lnTo>
                    <a:pt x="0" y="23114"/>
                  </a:lnTo>
                  <a:lnTo>
                    <a:pt x="7874" y="23114"/>
                  </a:lnTo>
                  <a:lnTo>
                    <a:pt x="0" y="23114"/>
                  </a:lnTo>
                  <a:moveTo>
                    <a:pt x="15875" y="23114"/>
                  </a:moveTo>
                  <a:lnTo>
                    <a:pt x="15875" y="3406267"/>
                  </a:lnTo>
                  <a:lnTo>
                    <a:pt x="7874" y="3406267"/>
                  </a:lnTo>
                  <a:lnTo>
                    <a:pt x="15875" y="3406267"/>
                  </a:lnTo>
                  <a:cubicBezTo>
                    <a:pt x="15875" y="3410331"/>
                    <a:pt x="19177" y="3413506"/>
                    <a:pt x="23241" y="3413506"/>
                  </a:cubicBezTo>
                  <a:lnTo>
                    <a:pt x="10672699" y="3413506"/>
                  </a:lnTo>
                  <a:cubicBezTo>
                    <a:pt x="10676763" y="3413506"/>
                    <a:pt x="10680065" y="3410204"/>
                    <a:pt x="10680065" y="3406267"/>
                  </a:cubicBezTo>
                  <a:lnTo>
                    <a:pt x="10680065" y="23114"/>
                  </a:lnTo>
                  <a:cubicBezTo>
                    <a:pt x="10680065" y="19050"/>
                    <a:pt x="10676763" y="15875"/>
                    <a:pt x="10672699" y="15875"/>
                  </a:cubicBezTo>
                  <a:lnTo>
                    <a:pt x="23241" y="15875"/>
                  </a:lnTo>
                  <a:lnTo>
                    <a:pt x="23241" y="7874"/>
                  </a:lnTo>
                  <a:lnTo>
                    <a:pt x="23241" y="15875"/>
                  </a:lnTo>
                  <a:cubicBezTo>
                    <a:pt x="19177" y="15875"/>
                    <a:pt x="15875" y="19177"/>
                    <a:pt x="15875" y="23114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578876" y="6479381"/>
            <a:ext cx="3544125" cy="5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b="true" sz="2750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CSS Styling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78876" y="7025729"/>
            <a:ext cx="7423875" cy="153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Adding visual appeal with styles such as fonts, colors, spacing, and positioning. The style sheet controls how elements appear.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4669" y="660350"/>
            <a:ext cx="9580661" cy="171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187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How to Create a Simple Personal Webpage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06562" y="2774305"/>
            <a:ext cx="28575" cy="6785670"/>
            <a:chOff x="0" y="0"/>
            <a:chExt cx="38100" cy="9047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00" cy="9047607"/>
            </a:xfrm>
            <a:custGeom>
              <a:avLst/>
              <a:gdLst/>
              <a:ahLst/>
              <a:cxnLst/>
              <a:rect r="r" b="b" t="t" l="l"/>
              <a:pathLst>
                <a:path h="9047607" w="38100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22860" y="0"/>
                  </a:lnTo>
                  <a:cubicBezTo>
                    <a:pt x="31242" y="0"/>
                    <a:pt x="38100" y="6858"/>
                    <a:pt x="38100" y="15240"/>
                  </a:cubicBezTo>
                  <a:lnTo>
                    <a:pt x="38100" y="9032367"/>
                  </a:lnTo>
                  <a:cubicBezTo>
                    <a:pt x="38100" y="9040749"/>
                    <a:pt x="31242" y="9047607"/>
                    <a:pt x="22860" y="9047607"/>
                  </a:cubicBezTo>
                  <a:lnTo>
                    <a:pt x="15240" y="9047607"/>
                  </a:lnTo>
                  <a:cubicBezTo>
                    <a:pt x="6858" y="9047607"/>
                    <a:pt x="0" y="9040749"/>
                    <a:pt x="0" y="9032367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89485" y="3354438"/>
            <a:ext cx="924669" cy="28575"/>
            <a:chOff x="0" y="0"/>
            <a:chExt cx="1232892" cy="38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32916" cy="38100"/>
            </a:xfrm>
            <a:custGeom>
              <a:avLst/>
              <a:gdLst/>
              <a:ahLst/>
              <a:cxnLst/>
              <a:rect r="r" b="b" t="t" l="l"/>
              <a:pathLst>
                <a:path h="38100" w="1232916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1217676" y="0"/>
                  </a:lnTo>
                  <a:cubicBezTo>
                    <a:pt x="1226058" y="0"/>
                    <a:pt x="1232916" y="6858"/>
                    <a:pt x="1232916" y="15240"/>
                  </a:cubicBezTo>
                  <a:lnTo>
                    <a:pt x="1232916" y="22860"/>
                  </a:lnTo>
                  <a:cubicBezTo>
                    <a:pt x="1232916" y="31242"/>
                    <a:pt x="1226058" y="38100"/>
                    <a:pt x="1217676" y="38100"/>
                  </a:cubicBezTo>
                  <a:lnTo>
                    <a:pt x="15240" y="38100"/>
                  </a:lnTo>
                  <a:cubicBezTo>
                    <a:pt x="6858" y="38100"/>
                    <a:pt x="0" y="31242"/>
                    <a:pt x="0" y="2286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18878" y="3066752"/>
            <a:ext cx="603945" cy="603945"/>
            <a:chOff x="0" y="0"/>
            <a:chExt cx="805260" cy="8052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77367" y="0"/>
                  </a:lnTo>
                  <a:cubicBezTo>
                    <a:pt x="785749" y="0"/>
                    <a:pt x="792607" y="6858"/>
                    <a:pt x="792607" y="15240"/>
                  </a:cubicBezTo>
                  <a:lnTo>
                    <a:pt x="792607" y="777367"/>
                  </a:lnTo>
                  <a:cubicBezTo>
                    <a:pt x="792607" y="785749"/>
                    <a:pt x="785749" y="792607"/>
                    <a:pt x="777367" y="792607"/>
                  </a:cubicBezTo>
                  <a:lnTo>
                    <a:pt x="15240" y="792607"/>
                  </a:lnTo>
                  <a:cubicBezTo>
                    <a:pt x="6858" y="792607"/>
                    <a:pt x="0" y="785749"/>
                    <a:pt x="0" y="777367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83717" y="0"/>
                  </a:lnTo>
                  <a:lnTo>
                    <a:pt x="783717" y="6350"/>
                  </a:lnTo>
                  <a:lnTo>
                    <a:pt x="783717" y="0"/>
                  </a:lnTo>
                  <a:cubicBezTo>
                    <a:pt x="795655" y="0"/>
                    <a:pt x="805307" y="9652"/>
                    <a:pt x="805307" y="21590"/>
                  </a:cubicBezTo>
                  <a:lnTo>
                    <a:pt x="798957" y="21590"/>
                  </a:lnTo>
                  <a:lnTo>
                    <a:pt x="805307" y="21590"/>
                  </a:lnTo>
                  <a:lnTo>
                    <a:pt x="805307" y="783717"/>
                  </a:lnTo>
                  <a:lnTo>
                    <a:pt x="798957" y="783717"/>
                  </a:lnTo>
                  <a:lnTo>
                    <a:pt x="805307" y="783717"/>
                  </a:lnTo>
                  <a:cubicBezTo>
                    <a:pt x="805307" y="795655"/>
                    <a:pt x="795655" y="805307"/>
                    <a:pt x="783717" y="805307"/>
                  </a:cubicBezTo>
                  <a:lnTo>
                    <a:pt x="783717" y="798957"/>
                  </a:lnTo>
                  <a:lnTo>
                    <a:pt x="783717" y="805307"/>
                  </a:lnTo>
                  <a:lnTo>
                    <a:pt x="21590" y="805307"/>
                  </a:lnTo>
                  <a:lnTo>
                    <a:pt x="21590" y="798957"/>
                  </a:lnTo>
                  <a:lnTo>
                    <a:pt x="21590" y="805307"/>
                  </a:lnTo>
                  <a:cubicBezTo>
                    <a:pt x="9652" y="805307"/>
                    <a:pt x="0" y="795655"/>
                    <a:pt x="0" y="783717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83717"/>
                  </a:lnTo>
                  <a:lnTo>
                    <a:pt x="6350" y="783717"/>
                  </a:lnTo>
                  <a:lnTo>
                    <a:pt x="12700" y="783717"/>
                  </a:lnTo>
                  <a:cubicBezTo>
                    <a:pt x="12700" y="788670"/>
                    <a:pt x="16637" y="792607"/>
                    <a:pt x="21590" y="792607"/>
                  </a:cubicBezTo>
                  <a:lnTo>
                    <a:pt x="783717" y="792607"/>
                  </a:lnTo>
                  <a:cubicBezTo>
                    <a:pt x="788670" y="792607"/>
                    <a:pt x="792607" y="788670"/>
                    <a:pt x="792607" y="783717"/>
                  </a:cubicBezTo>
                  <a:lnTo>
                    <a:pt x="792607" y="21590"/>
                  </a:lnTo>
                  <a:cubicBezTo>
                    <a:pt x="792607" y="16637"/>
                    <a:pt x="788670" y="12700"/>
                    <a:pt x="783717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37952" y="3208585"/>
            <a:ext cx="165646" cy="35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73859" y="3009900"/>
            <a:ext cx="3302496" cy="44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Structure Setup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73859" y="3514427"/>
            <a:ext cx="7731472" cy="94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Create an HTML file with basic structure, including &lt;head&gt; for metadata and &lt;body&gt; for content.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89485" y="5563492"/>
            <a:ext cx="924669" cy="28575"/>
            <a:chOff x="0" y="0"/>
            <a:chExt cx="1232892" cy="38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2916" cy="38100"/>
            </a:xfrm>
            <a:custGeom>
              <a:avLst/>
              <a:gdLst/>
              <a:ahLst/>
              <a:cxnLst/>
              <a:rect r="r" b="b" t="t" l="l"/>
              <a:pathLst>
                <a:path h="38100" w="1232916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1217676" y="0"/>
                  </a:lnTo>
                  <a:cubicBezTo>
                    <a:pt x="1226058" y="0"/>
                    <a:pt x="1232916" y="6858"/>
                    <a:pt x="1232916" y="15240"/>
                  </a:cubicBezTo>
                  <a:lnTo>
                    <a:pt x="1232916" y="22860"/>
                  </a:lnTo>
                  <a:cubicBezTo>
                    <a:pt x="1232916" y="31242"/>
                    <a:pt x="1226058" y="38100"/>
                    <a:pt x="1217676" y="38100"/>
                  </a:cubicBezTo>
                  <a:lnTo>
                    <a:pt x="15240" y="38100"/>
                  </a:lnTo>
                  <a:cubicBezTo>
                    <a:pt x="6858" y="38100"/>
                    <a:pt x="0" y="31242"/>
                    <a:pt x="0" y="2286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18878" y="5275809"/>
            <a:ext cx="603945" cy="603945"/>
            <a:chOff x="0" y="0"/>
            <a:chExt cx="805260" cy="8052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77367" y="0"/>
                  </a:lnTo>
                  <a:cubicBezTo>
                    <a:pt x="785749" y="0"/>
                    <a:pt x="792607" y="6858"/>
                    <a:pt x="792607" y="15240"/>
                  </a:cubicBezTo>
                  <a:lnTo>
                    <a:pt x="792607" y="777367"/>
                  </a:lnTo>
                  <a:cubicBezTo>
                    <a:pt x="792607" y="785749"/>
                    <a:pt x="785749" y="792607"/>
                    <a:pt x="777367" y="792607"/>
                  </a:cubicBezTo>
                  <a:lnTo>
                    <a:pt x="15240" y="792607"/>
                  </a:lnTo>
                  <a:cubicBezTo>
                    <a:pt x="6858" y="792607"/>
                    <a:pt x="0" y="785749"/>
                    <a:pt x="0" y="777367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83717" y="0"/>
                  </a:lnTo>
                  <a:lnTo>
                    <a:pt x="783717" y="6350"/>
                  </a:lnTo>
                  <a:lnTo>
                    <a:pt x="783717" y="0"/>
                  </a:lnTo>
                  <a:cubicBezTo>
                    <a:pt x="795655" y="0"/>
                    <a:pt x="805307" y="9652"/>
                    <a:pt x="805307" y="21590"/>
                  </a:cubicBezTo>
                  <a:lnTo>
                    <a:pt x="798957" y="21590"/>
                  </a:lnTo>
                  <a:lnTo>
                    <a:pt x="805307" y="21590"/>
                  </a:lnTo>
                  <a:lnTo>
                    <a:pt x="805307" y="783717"/>
                  </a:lnTo>
                  <a:lnTo>
                    <a:pt x="798957" y="783717"/>
                  </a:lnTo>
                  <a:lnTo>
                    <a:pt x="805307" y="783717"/>
                  </a:lnTo>
                  <a:cubicBezTo>
                    <a:pt x="805307" y="795655"/>
                    <a:pt x="795655" y="805307"/>
                    <a:pt x="783717" y="805307"/>
                  </a:cubicBezTo>
                  <a:lnTo>
                    <a:pt x="783717" y="798957"/>
                  </a:lnTo>
                  <a:lnTo>
                    <a:pt x="783717" y="805307"/>
                  </a:lnTo>
                  <a:lnTo>
                    <a:pt x="21590" y="805307"/>
                  </a:lnTo>
                  <a:lnTo>
                    <a:pt x="21590" y="798957"/>
                  </a:lnTo>
                  <a:lnTo>
                    <a:pt x="21590" y="805307"/>
                  </a:lnTo>
                  <a:cubicBezTo>
                    <a:pt x="9652" y="805307"/>
                    <a:pt x="0" y="795655"/>
                    <a:pt x="0" y="783717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83717"/>
                  </a:lnTo>
                  <a:lnTo>
                    <a:pt x="6350" y="783717"/>
                  </a:lnTo>
                  <a:lnTo>
                    <a:pt x="12700" y="783717"/>
                  </a:lnTo>
                  <a:cubicBezTo>
                    <a:pt x="12700" y="788670"/>
                    <a:pt x="16637" y="792607"/>
                    <a:pt x="21590" y="792607"/>
                  </a:cubicBezTo>
                  <a:lnTo>
                    <a:pt x="783717" y="792607"/>
                  </a:lnTo>
                  <a:cubicBezTo>
                    <a:pt x="788670" y="792607"/>
                    <a:pt x="792607" y="788670"/>
                    <a:pt x="792607" y="783717"/>
                  </a:cubicBezTo>
                  <a:lnTo>
                    <a:pt x="792607" y="21590"/>
                  </a:lnTo>
                  <a:cubicBezTo>
                    <a:pt x="792607" y="16637"/>
                    <a:pt x="788670" y="12700"/>
                    <a:pt x="783717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200299" y="5417641"/>
            <a:ext cx="240952" cy="35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73859" y="5218956"/>
            <a:ext cx="3302496" cy="44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Content Addition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773859" y="5723484"/>
            <a:ext cx="7731472" cy="94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Add text, images, and links using appropriate HTML tags. Organize content into sections and paragraphs.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89485" y="7772549"/>
            <a:ext cx="924669" cy="28575"/>
            <a:chOff x="0" y="0"/>
            <a:chExt cx="1232892" cy="38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32916" cy="38100"/>
            </a:xfrm>
            <a:custGeom>
              <a:avLst/>
              <a:gdLst/>
              <a:ahLst/>
              <a:cxnLst/>
              <a:rect r="r" b="b" t="t" l="l"/>
              <a:pathLst>
                <a:path h="38100" w="1232916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1217676" y="0"/>
                  </a:lnTo>
                  <a:cubicBezTo>
                    <a:pt x="1226058" y="0"/>
                    <a:pt x="1232916" y="6858"/>
                    <a:pt x="1232916" y="15240"/>
                  </a:cubicBezTo>
                  <a:lnTo>
                    <a:pt x="1232916" y="22860"/>
                  </a:lnTo>
                  <a:cubicBezTo>
                    <a:pt x="1232916" y="31242"/>
                    <a:pt x="1226058" y="38100"/>
                    <a:pt x="1217676" y="38100"/>
                  </a:cubicBezTo>
                  <a:lnTo>
                    <a:pt x="15240" y="38100"/>
                  </a:lnTo>
                  <a:cubicBezTo>
                    <a:pt x="6858" y="38100"/>
                    <a:pt x="0" y="31242"/>
                    <a:pt x="0" y="2286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18878" y="7484864"/>
            <a:ext cx="603945" cy="603945"/>
            <a:chOff x="0" y="0"/>
            <a:chExt cx="805260" cy="8052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792607" cy="792607"/>
            </a:xfrm>
            <a:custGeom>
              <a:avLst/>
              <a:gdLst/>
              <a:ahLst/>
              <a:cxnLst/>
              <a:rect r="r" b="b" t="t" l="l"/>
              <a:pathLst>
                <a:path h="792607" w="792607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777367" y="0"/>
                  </a:lnTo>
                  <a:cubicBezTo>
                    <a:pt x="785749" y="0"/>
                    <a:pt x="792607" y="6858"/>
                    <a:pt x="792607" y="15240"/>
                  </a:cubicBezTo>
                  <a:lnTo>
                    <a:pt x="792607" y="777367"/>
                  </a:lnTo>
                  <a:cubicBezTo>
                    <a:pt x="792607" y="785749"/>
                    <a:pt x="785749" y="792607"/>
                    <a:pt x="777367" y="792607"/>
                  </a:cubicBezTo>
                  <a:lnTo>
                    <a:pt x="15240" y="792607"/>
                  </a:lnTo>
                  <a:cubicBezTo>
                    <a:pt x="6858" y="792607"/>
                    <a:pt x="0" y="785749"/>
                    <a:pt x="0" y="777367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05307" cy="805307"/>
            </a:xfrm>
            <a:custGeom>
              <a:avLst/>
              <a:gdLst/>
              <a:ahLst/>
              <a:cxnLst/>
              <a:rect r="r" b="b" t="t" l="l"/>
              <a:pathLst>
                <a:path h="805307" w="805307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783717" y="0"/>
                  </a:lnTo>
                  <a:lnTo>
                    <a:pt x="783717" y="6350"/>
                  </a:lnTo>
                  <a:lnTo>
                    <a:pt x="783717" y="0"/>
                  </a:lnTo>
                  <a:cubicBezTo>
                    <a:pt x="795655" y="0"/>
                    <a:pt x="805307" y="9652"/>
                    <a:pt x="805307" y="21590"/>
                  </a:cubicBezTo>
                  <a:lnTo>
                    <a:pt x="798957" y="21590"/>
                  </a:lnTo>
                  <a:lnTo>
                    <a:pt x="805307" y="21590"/>
                  </a:lnTo>
                  <a:lnTo>
                    <a:pt x="805307" y="783717"/>
                  </a:lnTo>
                  <a:lnTo>
                    <a:pt x="798957" y="783717"/>
                  </a:lnTo>
                  <a:lnTo>
                    <a:pt x="805307" y="783717"/>
                  </a:lnTo>
                  <a:cubicBezTo>
                    <a:pt x="805307" y="795655"/>
                    <a:pt x="795655" y="805307"/>
                    <a:pt x="783717" y="805307"/>
                  </a:cubicBezTo>
                  <a:lnTo>
                    <a:pt x="783717" y="798957"/>
                  </a:lnTo>
                  <a:lnTo>
                    <a:pt x="783717" y="805307"/>
                  </a:lnTo>
                  <a:lnTo>
                    <a:pt x="21590" y="805307"/>
                  </a:lnTo>
                  <a:lnTo>
                    <a:pt x="21590" y="798957"/>
                  </a:lnTo>
                  <a:lnTo>
                    <a:pt x="21590" y="805307"/>
                  </a:lnTo>
                  <a:cubicBezTo>
                    <a:pt x="9652" y="805307"/>
                    <a:pt x="0" y="795655"/>
                    <a:pt x="0" y="783717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783717"/>
                  </a:lnTo>
                  <a:lnTo>
                    <a:pt x="6350" y="783717"/>
                  </a:lnTo>
                  <a:lnTo>
                    <a:pt x="12700" y="783717"/>
                  </a:lnTo>
                  <a:cubicBezTo>
                    <a:pt x="12700" y="788670"/>
                    <a:pt x="16637" y="792607"/>
                    <a:pt x="21590" y="792607"/>
                  </a:cubicBezTo>
                  <a:lnTo>
                    <a:pt x="783717" y="792607"/>
                  </a:lnTo>
                  <a:cubicBezTo>
                    <a:pt x="788670" y="792607"/>
                    <a:pt x="792607" y="788670"/>
                    <a:pt x="792607" y="783717"/>
                  </a:cubicBezTo>
                  <a:lnTo>
                    <a:pt x="792607" y="21590"/>
                  </a:lnTo>
                  <a:cubicBezTo>
                    <a:pt x="792607" y="16637"/>
                    <a:pt x="788670" y="12700"/>
                    <a:pt x="783717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99109" y="7626697"/>
            <a:ext cx="243334" cy="35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73859" y="7428011"/>
            <a:ext cx="3302496" cy="44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Styling with CSS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73859" y="7932539"/>
            <a:ext cx="7731472" cy="136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Create a separate CSS file and link it to the HTML. Use CSS rules to style elements and create a visually appealing design.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104900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How to Create a Simple Personal Webpage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45475" y="3673376"/>
            <a:ext cx="647402" cy="647402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835279" y="0"/>
                  </a:lnTo>
                  <a:cubicBezTo>
                    <a:pt x="843661" y="0"/>
                    <a:pt x="850519" y="6858"/>
                    <a:pt x="850519" y="15240"/>
                  </a:cubicBezTo>
                  <a:lnTo>
                    <a:pt x="850519" y="835279"/>
                  </a:lnTo>
                  <a:cubicBezTo>
                    <a:pt x="850519" y="843661"/>
                    <a:pt x="843661" y="850519"/>
                    <a:pt x="835279" y="850519"/>
                  </a:cubicBezTo>
                  <a:lnTo>
                    <a:pt x="15240" y="850519"/>
                  </a:lnTo>
                  <a:cubicBezTo>
                    <a:pt x="6858" y="850519"/>
                    <a:pt x="0" y="843661"/>
                    <a:pt x="0" y="83527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841629" y="0"/>
                  </a:lnTo>
                  <a:lnTo>
                    <a:pt x="841629" y="6350"/>
                  </a:lnTo>
                  <a:lnTo>
                    <a:pt x="841629" y="0"/>
                  </a:lnTo>
                  <a:cubicBezTo>
                    <a:pt x="853567" y="0"/>
                    <a:pt x="863219" y="9652"/>
                    <a:pt x="863219" y="21590"/>
                  </a:cubicBezTo>
                  <a:lnTo>
                    <a:pt x="856869" y="21590"/>
                  </a:lnTo>
                  <a:lnTo>
                    <a:pt x="863219" y="21590"/>
                  </a:lnTo>
                  <a:lnTo>
                    <a:pt x="863219" y="841629"/>
                  </a:lnTo>
                  <a:lnTo>
                    <a:pt x="856869" y="841629"/>
                  </a:lnTo>
                  <a:lnTo>
                    <a:pt x="863219" y="841629"/>
                  </a:lnTo>
                  <a:cubicBezTo>
                    <a:pt x="863219" y="853567"/>
                    <a:pt x="853567" y="863219"/>
                    <a:pt x="841629" y="863219"/>
                  </a:cubicBezTo>
                  <a:lnTo>
                    <a:pt x="841629" y="856869"/>
                  </a:lnTo>
                  <a:lnTo>
                    <a:pt x="841629" y="863219"/>
                  </a:lnTo>
                  <a:lnTo>
                    <a:pt x="21590" y="863219"/>
                  </a:lnTo>
                  <a:lnTo>
                    <a:pt x="21590" y="856869"/>
                  </a:lnTo>
                  <a:lnTo>
                    <a:pt x="21590" y="863219"/>
                  </a:lnTo>
                  <a:cubicBezTo>
                    <a:pt x="9652" y="863219"/>
                    <a:pt x="0" y="853567"/>
                    <a:pt x="0" y="84162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841629"/>
                  </a:lnTo>
                  <a:lnTo>
                    <a:pt x="6350" y="841629"/>
                  </a:lnTo>
                  <a:lnTo>
                    <a:pt x="12700" y="841629"/>
                  </a:lnTo>
                  <a:cubicBezTo>
                    <a:pt x="12700" y="846582"/>
                    <a:pt x="16637" y="850519"/>
                    <a:pt x="21590" y="850519"/>
                  </a:cubicBezTo>
                  <a:lnTo>
                    <a:pt x="841629" y="850519"/>
                  </a:lnTo>
                  <a:cubicBezTo>
                    <a:pt x="846582" y="850519"/>
                    <a:pt x="850519" y="846582"/>
                    <a:pt x="850519" y="841629"/>
                  </a:cubicBezTo>
                  <a:lnTo>
                    <a:pt x="850519" y="21590"/>
                  </a:lnTo>
                  <a:cubicBezTo>
                    <a:pt x="850519" y="16637"/>
                    <a:pt x="846582" y="12700"/>
                    <a:pt x="84162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080176" y="3822501"/>
            <a:ext cx="177850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1632" y="364003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Choose a Theme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1632" y="4186386"/>
            <a:ext cx="3659684" cy="2372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Decide on a color scheme, font style, and overall aesthetic that reflects your personality and preferences.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710071" y="3673376"/>
            <a:ext cx="647402" cy="647402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835279" y="0"/>
                  </a:lnTo>
                  <a:cubicBezTo>
                    <a:pt x="843661" y="0"/>
                    <a:pt x="850519" y="6858"/>
                    <a:pt x="850519" y="15240"/>
                  </a:cubicBezTo>
                  <a:lnTo>
                    <a:pt x="850519" y="835279"/>
                  </a:lnTo>
                  <a:cubicBezTo>
                    <a:pt x="850519" y="843661"/>
                    <a:pt x="843661" y="850519"/>
                    <a:pt x="835279" y="850519"/>
                  </a:cubicBezTo>
                  <a:lnTo>
                    <a:pt x="15240" y="850519"/>
                  </a:lnTo>
                  <a:cubicBezTo>
                    <a:pt x="6858" y="850519"/>
                    <a:pt x="0" y="843661"/>
                    <a:pt x="0" y="83527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841629" y="0"/>
                  </a:lnTo>
                  <a:lnTo>
                    <a:pt x="841629" y="6350"/>
                  </a:lnTo>
                  <a:lnTo>
                    <a:pt x="841629" y="0"/>
                  </a:lnTo>
                  <a:cubicBezTo>
                    <a:pt x="853567" y="0"/>
                    <a:pt x="863219" y="9652"/>
                    <a:pt x="863219" y="21590"/>
                  </a:cubicBezTo>
                  <a:lnTo>
                    <a:pt x="856869" y="21590"/>
                  </a:lnTo>
                  <a:lnTo>
                    <a:pt x="863219" y="21590"/>
                  </a:lnTo>
                  <a:lnTo>
                    <a:pt x="863219" y="841629"/>
                  </a:lnTo>
                  <a:lnTo>
                    <a:pt x="856869" y="841629"/>
                  </a:lnTo>
                  <a:lnTo>
                    <a:pt x="863219" y="841629"/>
                  </a:lnTo>
                  <a:cubicBezTo>
                    <a:pt x="863219" y="853567"/>
                    <a:pt x="853567" y="863219"/>
                    <a:pt x="841629" y="863219"/>
                  </a:cubicBezTo>
                  <a:lnTo>
                    <a:pt x="841629" y="856869"/>
                  </a:lnTo>
                  <a:lnTo>
                    <a:pt x="841629" y="863219"/>
                  </a:lnTo>
                  <a:lnTo>
                    <a:pt x="21590" y="863219"/>
                  </a:lnTo>
                  <a:lnTo>
                    <a:pt x="21590" y="856869"/>
                  </a:lnTo>
                  <a:lnTo>
                    <a:pt x="21590" y="863219"/>
                  </a:lnTo>
                  <a:cubicBezTo>
                    <a:pt x="9652" y="863219"/>
                    <a:pt x="0" y="853567"/>
                    <a:pt x="0" y="84162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841629"/>
                  </a:lnTo>
                  <a:lnTo>
                    <a:pt x="6350" y="841629"/>
                  </a:lnTo>
                  <a:lnTo>
                    <a:pt x="12700" y="841629"/>
                  </a:lnTo>
                  <a:cubicBezTo>
                    <a:pt x="12700" y="846582"/>
                    <a:pt x="16637" y="850519"/>
                    <a:pt x="21590" y="850519"/>
                  </a:cubicBezTo>
                  <a:lnTo>
                    <a:pt x="841629" y="850519"/>
                  </a:lnTo>
                  <a:cubicBezTo>
                    <a:pt x="846582" y="850519"/>
                    <a:pt x="850519" y="846582"/>
                    <a:pt x="850519" y="841629"/>
                  </a:cubicBezTo>
                  <a:lnTo>
                    <a:pt x="850519" y="21590"/>
                  </a:lnTo>
                  <a:cubicBezTo>
                    <a:pt x="850519" y="16637"/>
                    <a:pt x="846582" y="12700"/>
                    <a:pt x="84162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904440" y="3822501"/>
            <a:ext cx="25866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36229" y="3640039"/>
            <a:ext cx="365968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Optimize for Readability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36229" y="4629299"/>
            <a:ext cx="3659684" cy="2372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Use clear and concise text, appropriate headings, and white space for easy reading and navigation.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845475" y="7599909"/>
            <a:ext cx="647402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240"/>
                  </a:moveTo>
                  <a:cubicBezTo>
                    <a:pt x="0" y="6858"/>
                    <a:pt x="6858" y="0"/>
                    <a:pt x="15240" y="0"/>
                  </a:cubicBezTo>
                  <a:lnTo>
                    <a:pt x="835279" y="0"/>
                  </a:lnTo>
                  <a:cubicBezTo>
                    <a:pt x="843661" y="0"/>
                    <a:pt x="850519" y="6858"/>
                    <a:pt x="850519" y="15240"/>
                  </a:cubicBezTo>
                  <a:lnTo>
                    <a:pt x="850519" y="835279"/>
                  </a:lnTo>
                  <a:cubicBezTo>
                    <a:pt x="850519" y="843661"/>
                    <a:pt x="843661" y="850519"/>
                    <a:pt x="835279" y="850519"/>
                  </a:cubicBezTo>
                  <a:lnTo>
                    <a:pt x="15240" y="850519"/>
                  </a:lnTo>
                  <a:cubicBezTo>
                    <a:pt x="6858" y="850519"/>
                    <a:pt x="0" y="843661"/>
                    <a:pt x="0" y="835279"/>
                  </a:cubicBezTo>
                  <a:close/>
                </a:path>
              </a:pathLst>
            </a:custGeom>
            <a:solidFill>
              <a:srgbClr val="F8EC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841629" y="0"/>
                  </a:lnTo>
                  <a:lnTo>
                    <a:pt x="841629" y="6350"/>
                  </a:lnTo>
                  <a:lnTo>
                    <a:pt x="841629" y="0"/>
                  </a:lnTo>
                  <a:cubicBezTo>
                    <a:pt x="853567" y="0"/>
                    <a:pt x="863219" y="9652"/>
                    <a:pt x="863219" y="21590"/>
                  </a:cubicBezTo>
                  <a:lnTo>
                    <a:pt x="856869" y="21590"/>
                  </a:lnTo>
                  <a:lnTo>
                    <a:pt x="863219" y="21590"/>
                  </a:lnTo>
                  <a:lnTo>
                    <a:pt x="863219" y="841629"/>
                  </a:lnTo>
                  <a:lnTo>
                    <a:pt x="856869" y="841629"/>
                  </a:lnTo>
                  <a:lnTo>
                    <a:pt x="863219" y="841629"/>
                  </a:lnTo>
                  <a:cubicBezTo>
                    <a:pt x="863219" y="853567"/>
                    <a:pt x="853567" y="863219"/>
                    <a:pt x="841629" y="863219"/>
                  </a:cubicBezTo>
                  <a:lnTo>
                    <a:pt x="841629" y="856869"/>
                  </a:lnTo>
                  <a:lnTo>
                    <a:pt x="841629" y="863219"/>
                  </a:lnTo>
                  <a:lnTo>
                    <a:pt x="21590" y="863219"/>
                  </a:lnTo>
                  <a:lnTo>
                    <a:pt x="21590" y="856869"/>
                  </a:lnTo>
                  <a:lnTo>
                    <a:pt x="21590" y="863219"/>
                  </a:lnTo>
                  <a:cubicBezTo>
                    <a:pt x="9652" y="863219"/>
                    <a:pt x="0" y="853567"/>
                    <a:pt x="0" y="84162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841629"/>
                  </a:lnTo>
                  <a:lnTo>
                    <a:pt x="6350" y="841629"/>
                  </a:lnTo>
                  <a:lnTo>
                    <a:pt x="12700" y="841629"/>
                  </a:lnTo>
                  <a:cubicBezTo>
                    <a:pt x="12700" y="846582"/>
                    <a:pt x="16637" y="850519"/>
                    <a:pt x="21590" y="850519"/>
                  </a:cubicBezTo>
                  <a:lnTo>
                    <a:pt x="841629" y="850519"/>
                  </a:lnTo>
                  <a:cubicBezTo>
                    <a:pt x="846582" y="850519"/>
                    <a:pt x="850519" y="846582"/>
                    <a:pt x="850519" y="841629"/>
                  </a:cubicBezTo>
                  <a:lnTo>
                    <a:pt x="850519" y="21590"/>
                  </a:lnTo>
                  <a:cubicBezTo>
                    <a:pt x="850519" y="16637"/>
                    <a:pt x="846582" y="12700"/>
                    <a:pt x="841629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151617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038505" y="7749034"/>
            <a:ext cx="261194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71632" y="7566571"/>
            <a:ext cx="3648075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Responsive Design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1632" y="8112919"/>
            <a:ext cx="8524131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Ensure the webpage looks good and functions correctly on different screen sizes, using responsive design techniques.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9162" y="917376"/>
            <a:ext cx="9591675" cy="169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25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Creating a Simple Calculator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919162" y="3009900"/>
            <a:ext cx="1313110" cy="2100857"/>
          </a:xfrm>
          <a:custGeom>
            <a:avLst/>
            <a:gdLst/>
            <a:ahLst/>
            <a:cxnLst/>
            <a:rect r="r" b="b" t="t" l="l"/>
            <a:pathLst>
              <a:path h="2100857" w="1313110">
                <a:moveTo>
                  <a:pt x="0" y="0"/>
                </a:moveTo>
                <a:lnTo>
                  <a:pt x="1313110" y="0"/>
                </a:lnTo>
                <a:lnTo>
                  <a:pt x="1313110" y="2100857"/>
                </a:lnTo>
                <a:lnTo>
                  <a:pt x="0" y="2100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" r="0" b="-4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26072" y="3253382"/>
            <a:ext cx="3282702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HTML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6072" y="3754487"/>
            <a:ext cx="7884765" cy="92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06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Create a basic HTML structure with input fields for numbers and operators, and buttons for calculations.</a:t>
            </a:r>
          </a:p>
        </p:txBody>
      </p:sp>
      <p:sp>
        <p:nvSpPr>
          <p:cNvPr name="Freeform 11" id="11" descr="preencoded.png"/>
          <p:cNvSpPr/>
          <p:nvPr/>
        </p:nvSpPr>
        <p:spPr>
          <a:xfrm flipH="false" flipV="false" rot="0">
            <a:off x="919162" y="5110757"/>
            <a:ext cx="1313110" cy="2100858"/>
          </a:xfrm>
          <a:custGeom>
            <a:avLst/>
            <a:gdLst/>
            <a:ahLst/>
            <a:cxnLst/>
            <a:rect r="r" b="b" t="t" l="l"/>
            <a:pathLst>
              <a:path h="2100858" w="1313110">
                <a:moveTo>
                  <a:pt x="0" y="0"/>
                </a:moveTo>
                <a:lnTo>
                  <a:pt x="1313110" y="0"/>
                </a:lnTo>
                <a:lnTo>
                  <a:pt x="1313110" y="2100858"/>
                </a:lnTo>
                <a:lnTo>
                  <a:pt x="0" y="2100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8" r="0" b="-4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26072" y="5354241"/>
            <a:ext cx="3282702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CSS Styling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26072" y="5855345"/>
            <a:ext cx="7884765" cy="92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06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Style the calculator elements to create a user-friendly interface, including button appearance, layout, and colors.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919162" y="7211616"/>
            <a:ext cx="1313110" cy="2100857"/>
          </a:xfrm>
          <a:custGeom>
            <a:avLst/>
            <a:gdLst/>
            <a:ahLst/>
            <a:cxnLst/>
            <a:rect r="r" b="b" t="t" l="l"/>
            <a:pathLst>
              <a:path h="2100857" w="1313110">
                <a:moveTo>
                  <a:pt x="0" y="0"/>
                </a:moveTo>
                <a:lnTo>
                  <a:pt x="1313110" y="0"/>
                </a:lnTo>
                <a:lnTo>
                  <a:pt x="1313110" y="2100858"/>
                </a:lnTo>
                <a:lnTo>
                  <a:pt x="0" y="21008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8" r="0" b="-4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26072" y="7455099"/>
            <a:ext cx="3282702" cy="42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JavaScript Logic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26072" y="7956202"/>
            <a:ext cx="7884765" cy="92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062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Add JavaScript code to handle user input, perform calculations, and display results dynamically on the page.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-188119"/>
            <a:ext cx="6858000" cy="10291167"/>
          </a:xfrm>
          <a:custGeom>
            <a:avLst/>
            <a:gdLst/>
            <a:ahLst/>
            <a:cxnLst/>
            <a:rect r="r" b="b" t="t" l="l"/>
            <a:pathLst>
              <a:path h="10291167" w="6858000">
                <a:moveTo>
                  <a:pt x="0" y="0"/>
                </a:moveTo>
                <a:lnTo>
                  <a:pt x="6858000" y="0"/>
                </a:lnTo>
                <a:lnTo>
                  <a:pt x="6858000" y="10291168"/>
                </a:lnTo>
                <a:lnTo>
                  <a:pt x="0" y="102911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" t="0" r="-2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1864" y="629542"/>
            <a:ext cx="9706272" cy="158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1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How to Create a Simple Calculator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57101" y="2580977"/>
            <a:ext cx="9715798" cy="7037784"/>
            <a:chOff x="0" y="0"/>
            <a:chExt cx="12954397" cy="93837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54381" cy="9383649"/>
            </a:xfrm>
            <a:custGeom>
              <a:avLst/>
              <a:gdLst/>
              <a:ahLst/>
              <a:cxnLst/>
              <a:rect r="r" b="b" t="t" l="l"/>
              <a:pathLst>
                <a:path h="9383649" w="12954381">
                  <a:moveTo>
                    <a:pt x="0" y="21590"/>
                  </a:moveTo>
                  <a:cubicBezTo>
                    <a:pt x="0" y="9652"/>
                    <a:pt x="9652" y="0"/>
                    <a:pt x="21590" y="0"/>
                  </a:cubicBezTo>
                  <a:lnTo>
                    <a:pt x="12932791" y="0"/>
                  </a:lnTo>
                  <a:lnTo>
                    <a:pt x="12932791" y="6350"/>
                  </a:lnTo>
                  <a:lnTo>
                    <a:pt x="12932791" y="0"/>
                  </a:lnTo>
                  <a:cubicBezTo>
                    <a:pt x="12944729" y="0"/>
                    <a:pt x="12954381" y="9652"/>
                    <a:pt x="12954381" y="21590"/>
                  </a:cubicBezTo>
                  <a:lnTo>
                    <a:pt x="12948031" y="21590"/>
                  </a:lnTo>
                  <a:lnTo>
                    <a:pt x="12954381" y="21590"/>
                  </a:lnTo>
                  <a:lnTo>
                    <a:pt x="12954381" y="9362059"/>
                  </a:lnTo>
                  <a:lnTo>
                    <a:pt x="12948031" y="9362059"/>
                  </a:lnTo>
                  <a:lnTo>
                    <a:pt x="12954381" y="9362059"/>
                  </a:lnTo>
                  <a:cubicBezTo>
                    <a:pt x="12954381" y="9373997"/>
                    <a:pt x="12944729" y="9383649"/>
                    <a:pt x="12932791" y="9383649"/>
                  </a:cubicBezTo>
                  <a:lnTo>
                    <a:pt x="12932791" y="9377299"/>
                  </a:lnTo>
                  <a:lnTo>
                    <a:pt x="12932791" y="9383649"/>
                  </a:lnTo>
                  <a:lnTo>
                    <a:pt x="21590" y="9383649"/>
                  </a:lnTo>
                  <a:lnTo>
                    <a:pt x="21590" y="9377299"/>
                  </a:lnTo>
                  <a:lnTo>
                    <a:pt x="21590" y="9383649"/>
                  </a:lnTo>
                  <a:cubicBezTo>
                    <a:pt x="9652" y="9383649"/>
                    <a:pt x="0" y="9373997"/>
                    <a:pt x="0" y="9362059"/>
                  </a:cubicBezTo>
                  <a:lnTo>
                    <a:pt x="0" y="21590"/>
                  </a:lnTo>
                  <a:lnTo>
                    <a:pt x="6350" y="21590"/>
                  </a:lnTo>
                  <a:lnTo>
                    <a:pt x="0" y="21590"/>
                  </a:lnTo>
                  <a:moveTo>
                    <a:pt x="12700" y="21590"/>
                  </a:moveTo>
                  <a:lnTo>
                    <a:pt x="12700" y="9362059"/>
                  </a:lnTo>
                  <a:lnTo>
                    <a:pt x="6350" y="9362059"/>
                  </a:lnTo>
                  <a:lnTo>
                    <a:pt x="12700" y="9362059"/>
                  </a:lnTo>
                  <a:cubicBezTo>
                    <a:pt x="12700" y="9367012"/>
                    <a:pt x="16637" y="9370949"/>
                    <a:pt x="21590" y="9370949"/>
                  </a:cubicBezTo>
                  <a:lnTo>
                    <a:pt x="12932791" y="9370949"/>
                  </a:lnTo>
                  <a:cubicBezTo>
                    <a:pt x="12937744" y="9370949"/>
                    <a:pt x="12941681" y="9367012"/>
                    <a:pt x="12941681" y="9362059"/>
                  </a:cubicBezTo>
                  <a:lnTo>
                    <a:pt x="12941681" y="21590"/>
                  </a:lnTo>
                  <a:cubicBezTo>
                    <a:pt x="12941681" y="16637"/>
                    <a:pt x="12937744" y="12700"/>
                    <a:pt x="12932791" y="12700"/>
                  </a:cubicBezTo>
                  <a:lnTo>
                    <a:pt x="21590" y="12700"/>
                  </a:lnTo>
                  <a:lnTo>
                    <a:pt x="21590" y="6350"/>
                  </a:lnTo>
                  <a:lnTo>
                    <a:pt x="21590" y="12700"/>
                  </a:lnTo>
                  <a:cubicBezTo>
                    <a:pt x="16637" y="12700"/>
                    <a:pt x="12700" y="16637"/>
                    <a:pt x="12700" y="21590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389" y="2595265"/>
            <a:ext cx="9687222" cy="708422"/>
            <a:chOff x="0" y="0"/>
            <a:chExt cx="12916297" cy="9445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16281" cy="944626"/>
            </a:xfrm>
            <a:custGeom>
              <a:avLst/>
              <a:gdLst/>
              <a:ahLst/>
              <a:cxnLst/>
              <a:rect r="r" b="b" t="t" l="l"/>
              <a:pathLst>
                <a:path h="944626" w="12916281">
                  <a:moveTo>
                    <a:pt x="0" y="0"/>
                  </a:moveTo>
                  <a:lnTo>
                    <a:pt x="12916281" y="0"/>
                  </a:lnTo>
                  <a:lnTo>
                    <a:pt x="12916281" y="944626"/>
                  </a:lnTo>
                  <a:lnTo>
                    <a:pt x="0" y="944626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17550" y="2666703"/>
            <a:ext cx="4346525" cy="4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Step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65924" y="2666703"/>
            <a:ext cx="4346525" cy="4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Description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71389" y="3303686"/>
            <a:ext cx="9687222" cy="1102519"/>
            <a:chOff x="0" y="0"/>
            <a:chExt cx="12916297" cy="14700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916281" cy="1470025"/>
            </a:xfrm>
            <a:custGeom>
              <a:avLst/>
              <a:gdLst/>
              <a:ahLst/>
              <a:cxnLst/>
              <a:rect r="r" b="b" t="t" l="l"/>
              <a:pathLst>
                <a:path h="1470025" w="12916281">
                  <a:moveTo>
                    <a:pt x="0" y="0"/>
                  </a:moveTo>
                  <a:lnTo>
                    <a:pt x="12916281" y="0"/>
                  </a:lnTo>
                  <a:lnTo>
                    <a:pt x="12916281" y="1470025"/>
                  </a:lnTo>
                  <a:lnTo>
                    <a:pt x="0" y="1470025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117550" y="3375124"/>
            <a:ext cx="4346525" cy="4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65924" y="3375124"/>
            <a:ext cx="4346525" cy="87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Create input fields for numbers and operators.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71389" y="4406205"/>
            <a:ext cx="9687222" cy="1102519"/>
            <a:chOff x="0" y="0"/>
            <a:chExt cx="12916297" cy="14700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16281" cy="1470025"/>
            </a:xfrm>
            <a:custGeom>
              <a:avLst/>
              <a:gdLst/>
              <a:ahLst/>
              <a:cxnLst/>
              <a:rect r="r" b="b" t="t" l="l"/>
              <a:pathLst>
                <a:path h="1470025" w="12916281">
                  <a:moveTo>
                    <a:pt x="0" y="0"/>
                  </a:moveTo>
                  <a:lnTo>
                    <a:pt x="12916281" y="0"/>
                  </a:lnTo>
                  <a:lnTo>
                    <a:pt x="12916281" y="1470025"/>
                  </a:lnTo>
                  <a:lnTo>
                    <a:pt x="0" y="1470025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17550" y="4477642"/>
            <a:ext cx="4346525" cy="47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65924" y="4477642"/>
            <a:ext cx="4346525" cy="87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Add buttons for numbers, operators, and the equals button.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71389" y="5508724"/>
            <a:ext cx="9687222" cy="1496615"/>
            <a:chOff x="0" y="0"/>
            <a:chExt cx="12916297" cy="19954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916281" cy="1995424"/>
            </a:xfrm>
            <a:custGeom>
              <a:avLst/>
              <a:gdLst/>
              <a:ahLst/>
              <a:cxnLst/>
              <a:rect r="r" b="b" t="t" l="l"/>
              <a:pathLst>
                <a:path h="1995424" w="12916281">
                  <a:moveTo>
                    <a:pt x="0" y="0"/>
                  </a:moveTo>
                  <a:lnTo>
                    <a:pt x="12916281" y="0"/>
                  </a:lnTo>
                  <a:lnTo>
                    <a:pt x="12916281" y="1995424"/>
                  </a:lnTo>
                  <a:lnTo>
                    <a:pt x="0" y="1995424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17550" y="5580161"/>
            <a:ext cx="4346525" cy="4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65924" y="5580161"/>
            <a:ext cx="4346525" cy="126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Use JavaScript to handle user input and store the numbers and operators in variables.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71389" y="7005340"/>
            <a:ext cx="9687222" cy="1496615"/>
            <a:chOff x="0" y="0"/>
            <a:chExt cx="12916297" cy="199548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916281" cy="1995424"/>
            </a:xfrm>
            <a:custGeom>
              <a:avLst/>
              <a:gdLst/>
              <a:ahLst/>
              <a:cxnLst/>
              <a:rect r="r" b="b" t="t" l="l"/>
              <a:pathLst>
                <a:path h="1995424" w="12916281">
                  <a:moveTo>
                    <a:pt x="0" y="0"/>
                  </a:moveTo>
                  <a:lnTo>
                    <a:pt x="12916281" y="0"/>
                  </a:lnTo>
                  <a:lnTo>
                    <a:pt x="12916281" y="1995424"/>
                  </a:lnTo>
                  <a:lnTo>
                    <a:pt x="0" y="1995424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17550" y="7076777"/>
            <a:ext cx="4346525" cy="4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965924" y="7076777"/>
            <a:ext cx="4346525" cy="126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Write JavaScript code to perform the calculation based on the selected operator.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71389" y="8501955"/>
            <a:ext cx="9687222" cy="1102519"/>
            <a:chOff x="0" y="0"/>
            <a:chExt cx="12916297" cy="147002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916281" cy="1470025"/>
            </a:xfrm>
            <a:custGeom>
              <a:avLst/>
              <a:gdLst/>
              <a:ahLst/>
              <a:cxnLst/>
              <a:rect r="r" b="b" t="t" l="l"/>
              <a:pathLst>
                <a:path h="1470025" w="12916281">
                  <a:moveTo>
                    <a:pt x="0" y="0"/>
                  </a:moveTo>
                  <a:lnTo>
                    <a:pt x="12916281" y="0"/>
                  </a:lnTo>
                  <a:lnTo>
                    <a:pt x="12916281" y="1470025"/>
                  </a:lnTo>
                  <a:lnTo>
                    <a:pt x="0" y="1470025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117550" y="8573392"/>
            <a:ext cx="4346525" cy="47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65924" y="8573392"/>
            <a:ext cx="4346525" cy="87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93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Display the result of the calculation in an output field.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309812"/>
            <a:ext cx="13142565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How to Create a Simple Calculator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92355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Input Handling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583311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Use JavaScript event listeners to capture user input from buttons and input fields.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199286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Update the display dynamically as the user enters numbers and operators.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6160" y="392355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Calculation Logic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6160" y="4583311"/>
            <a:ext cx="4972645" cy="191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Implement functions to perform basic arithmetic operations such as addition, subtraction, multiplication, and division.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6160" y="6652915"/>
            <a:ext cx="49726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Handle edge cases such as division by zero or invalid input.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0084" y="392355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Result Display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0084" y="4583311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Update the output field with the result of the calculation after the equals button is clicked.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0084" y="6199286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Consider clearing the display or updating the previous result based on user interaction.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823169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How to Create a Simple Calculator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7850237" y="3077467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50237" y="40316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Addition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50237" y="4577954"/>
            <a:ext cx="4510088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Add two numbers together: `result = num1 + num2`.</a:t>
            </a:r>
          </a:p>
        </p:txBody>
      </p:sp>
      <p:sp>
        <p:nvSpPr>
          <p:cNvPr name="Freeform 11" id="11" descr="preencoded.png"/>
          <p:cNvSpPr/>
          <p:nvPr/>
        </p:nvSpPr>
        <p:spPr>
          <a:xfrm flipH="false" flipV="false" rot="0">
            <a:off x="12785526" y="3077467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785526" y="40316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Subtraction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85526" y="4577954"/>
            <a:ext cx="451023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Subtract the second number from the first: `result = num1 - num2`.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7850237" y="6894165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850237" y="7848302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Multiplication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50237" y="8394650"/>
            <a:ext cx="4510088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Multiply the two numbers: `result = num1 * num2`.</a:t>
            </a:r>
          </a:p>
        </p:txBody>
      </p:sp>
      <p:sp>
        <p:nvSpPr>
          <p:cNvPr name="Freeform 17" id="17" descr="preencoded.png"/>
          <p:cNvSpPr/>
          <p:nvPr/>
        </p:nvSpPr>
        <p:spPr>
          <a:xfrm flipH="false" flipV="false" rot="0">
            <a:off x="12785526" y="6894165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785526" y="7848302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Division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85526" y="8394650"/>
            <a:ext cx="451023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Divide the first number by the second: `result = num1 / num2`.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8ECE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730996"/>
            <a:ext cx="9445500" cy="284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b="true" sz="5562">
                <a:solidFill>
                  <a:srgbClr val="151617"/>
                </a:solidFill>
                <a:latin typeface="Arimo Bold"/>
                <a:ea typeface="Arimo Bold"/>
                <a:cs typeface="Arimo Bold"/>
                <a:sym typeface="Arimo Bold"/>
              </a:rPr>
              <a:t>CREATED BY ANUSHK KUMAR RAJ, CSE BRANCH 2ND YEAR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833170"/>
            <a:ext cx="9445500" cy="153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2187">
                <a:solidFill>
                  <a:srgbClr val="151617"/>
                </a:solidFill>
                <a:latin typeface="Arimo"/>
                <a:ea typeface="Arimo"/>
                <a:cs typeface="Arimo"/>
                <a:sym typeface="Arimo"/>
              </a:rPr>
              <a:t>This project is a part of the MLSA KIET Internship program. The aim was to create a simple webpage and calculator to showcase basic web development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DAGU4yjOnJE</dc:identifier>
  <dcterms:modified xsi:type="dcterms:W3CDTF">2011-08-01T06:04:30Z</dcterms:modified>
  <cp:revision>1</cp:revision>
  <dc:title>MLSA-KIET-Internship (1).pptx</dc:title>
</cp:coreProperties>
</file>