
<file path=[Content_Types].xml><?xml version="1.0" encoding="utf-8"?>
<Types xmlns="http://schemas.openxmlformats.org/package/2006/content-types">
  <Default Extension="fntdata" ContentType="application/x-fontdata"/>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sldIdLst>
    <p:sldId id="256" r:id="rId3"/>
    <p:sldId id="257" r:id="rId4"/>
    <p:sldId id="275" r:id="rId5"/>
    <p:sldId id="259" r:id="rId6"/>
    <p:sldId id="264" r:id="rId7"/>
    <p:sldId id="258" r:id="rId8"/>
    <p:sldId id="277" r:id="rId9"/>
    <p:sldId id="260" r:id="rId10"/>
    <p:sldId id="279" r:id="rId11"/>
    <p:sldId id="263" r:id="rId12"/>
    <p:sldId id="280" r:id="rId13"/>
    <p:sldId id="278" r:id="rId14"/>
  </p:sldIdLst>
  <p:sldSz cx="18288000" cy="10287000"/>
  <p:notesSz cx="6858000" cy="9144000"/>
  <p:embeddedFontLst>
    <p:embeddedFont>
      <p:font typeface="Arial Nova Light" panose="020B0304020202020204" pitchFamily="34" charset="0"/>
      <p:regular r:id="rId15"/>
    </p:embeddedFont>
    <p:embeddedFont>
      <p:font typeface="Helios" panose="020B0604020202020204" charset="0"/>
      <p:regular r:id="rId16"/>
    </p:embeddedFont>
    <p:embeddedFont>
      <p:font typeface="Helios Bold" panose="020B0604020202020204" charset="0"/>
      <p:regular r:id="rId17"/>
    </p:embeddedFont>
    <p:embeddedFont>
      <p:font typeface="Klein Bold" panose="020B0604020202020204" charset="0"/>
      <p:regular r:id="rId18"/>
    </p:embeddedFont>
    <p:embeddedFont>
      <p:font typeface="Tw Cen MT" panose="020B0602020104020603" pitchFamily="3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1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8.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ka Daflapurkar" userId="9477502b2fa4af94" providerId="LiveId" clId="{ABFCB4FB-FB88-4389-B6F5-6AD9443775B3}"/>
    <pc:docChg chg="undo custSel addSld modSld sldOrd">
      <pc:chgData name="Anushka Daflapurkar" userId="9477502b2fa4af94" providerId="LiveId" clId="{ABFCB4FB-FB88-4389-B6F5-6AD9443775B3}" dt="2024-07-15T15:50:37.089" v="920" actId="20577"/>
      <pc:docMkLst>
        <pc:docMk/>
      </pc:docMkLst>
      <pc:sldChg chg="modSp mod modTransition modAnim">
        <pc:chgData name="Anushka Daflapurkar" userId="9477502b2fa4af94" providerId="LiveId" clId="{ABFCB4FB-FB88-4389-B6F5-6AD9443775B3}" dt="2024-07-14T16:00:03.472" v="50"/>
        <pc:sldMkLst>
          <pc:docMk/>
          <pc:sldMk cId="0" sldId="256"/>
        </pc:sldMkLst>
        <pc:spChg chg="mod">
          <ac:chgData name="Anushka Daflapurkar" userId="9477502b2fa4af94" providerId="LiveId" clId="{ABFCB4FB-FB88-4389-B6F5-6AD9443775B3}" dt="2024-07-09T08:33:39.750" v="21" actId="1076"/>
          <ac:spMkLst>
            <pc:docMk/>
            <pc:sldMk cId="0" sldId="256"/>
            <ac:spMk id="2" creationId="{00000000-0000-0000-0000-000000000000}"/>
          </ac:spMkLst>
        </pc:spChg>
        <pc:spChg chg="mod">
          <ac:chgData name="Anushka Daflapurkar" userId="9477502b2fa4af94" providerId="LiveId" clId="{ABFCB4FB-FB88-4389-B6F5-6AD9443775B3}" dt="2024-07-09T08:33:43.292" v="22" actId="1076"/>
          <ac:spMkLst>
            <pc:docMk/>
            <pc:sldMk cId="0" sldId="256"/>
            <ac:spMk id="6" creationId="{00000000-0000-0000-0000-000000000000}"/>
          </ac:spMkLst>
        </pc:spChg>
        <pc:spChg chg="mod">
          <ac:chgData name="Anushka Daflapurkar" userId="9477502b2fa4af94" providerId="LiveId" clId="{ABFCB4FB-FB88-4389-B6F5-6AD9443775B3}" dt="2024-07-09T08:33:56.102" v="24" actId="1076"/>
          <ac:spMkLst>
            <pc:docMk/>
            <pc:sldMk cId="0" sldId="256"/>
            <ac:spMk id="7" creationId="{00000000-0000-0000-0000-000000000000}"/>
          </ac:spMkLst>
        </pc:spChg>
      </pc:sldChg>
      <pc:sldChg chg="modSp mod modTransition modAnim">
        <pc:chgData name="Anushka Daflapurkar" userId="9477502b2fa4af94" providerId="LiveId" clId="{ABFCB4FB-FB88-4389-B6F5-6AD9443775B3}" dt="2024-07-14T16:07:24.659" v="75"/>
        <pc:sldMkLst>
          <pc:docMk/>
          <pc:sldMk cId="0" sldId="257"/>
        </pc:sldMkLst>
        <pc:spChg chg="mod">
          <ac:chgData name="Anushka Daflapurkar" userId="9477502b2fa4af94" providerId="LiveId" clId="{ABFCB4FB-FB88-4389-B6F5-6AD9443775B3}" dt="2024-07-14T16:00:24.484" v="60" actId="20577"/>
          <ac:spMkLst>
            <pc:docMk/>
            <pc:sldMk cId="0" sldId="257"/>
            <ac:spMk id="9" creationId="{00000000-0000-0000-0000-000000000000}"/>
          </ac:spMkLst>
        </pc:spChg>
      </pc:sldChg>
      <pc:sldChg chg="modSp mod modAnim">
        <pc:chgData name="Anushka Daflapurkar" userId="9477502b2fa4af94" providerId="LiveId" clId="{ABFCB4FB-FB88-4389-B6F5-6AD9443775B3}" dt="2024-07-14T16:27:58.598" v="200"/>
        <pc:sldMkLst>
          <pc:docMk/>
          <pc:sldMk cId="0" sldId="258"/>
        </pc:sldMkLst>
        <pc:spChg chg="mod">
          <ac:chgData name="Anushka Daflapurkar" userId="9477502b2fa4af94" providerId="LiveId" clId="{ABFCB4FB-FB88-4389-B6F5-6AD9443775B3}" dt="2024-07-14T16:22:23.508" v="155" actId="20577"/>
          <ac:spMkLst>
            <pc:docMk/>
            <pc:sldMk cId="0" sldId="258"/>
            <ac:spMk id="8" creationId="{00000000-0000-0000-0000-000000000000}"/>
          </ac:spMkLst>
        </pc:spChg>
      </pc:sldChg>
      <pc:sldChg chg="addSp delSp modSp mod ord modTransition modAnim">
        <pc:chgData name="Anushka Daflapurkar" userId="9477502b2fa4af94" providerId="LiveId" clId="{ABFCB4FB-FB88-4389-B6F5-6AD9443775B3}" dt="2024-07-15T15:06:00.124" v="326"/>
        <pc:sldMkLst>
          <pc:docMk/>
          <pc:sldMk cId="0" sldId="259"/>
        </pc:sldMkLst>
        <pc:spChg chg="del topLvl">
          <ac:chgData name="Anushka Daflapurkar" userId="9477502b2fa4af94" providerId="LiveId" clId="{ABFCB4FB-FB88-4389-B6F5-6AD9443775B3}" dt="2024-07-14T16:19:22.626" v="135" actId="21"/>
          <ac:spMkLst>
            <pc:docMk/>
            <pc:sldMk cId="0" sldId="259"/>
            <ac:spMk id="5" creationId="{00000000-0000-0000-0000-000000000000}"/>
          </ac:spMkLst>
        </pc:spChg>
        <pc:spChg chg="topLvl">
          <ac:chgData name="Anushka Daflapurkar" userId="9477502b2fa4af94" providerId="LiveId" clId="{ABFCB4FB-FB88-4389-B6F5-6AD9443775B3}" dt="2024-07-14T16:19:22.626" v="135" actId="21"/>
          <ac:spMkLst>
            <pc:docMk/>
            <pc:sldMk cId="0" sldId="259"/>
            <ac:spMk id="6" creationId="{00000000-0000-0000-0000-000000000000}"/>
          </ac:spMkLst>
        </pc:spChg>
        <pc:spChg chg="mod">
          <ac:chgData name="Anushka Daflapurkar" userId="9477502b2fa4af94" providerId="LiveId" clId="{ABFCB4FB-FB88-4389-B6F5-6AD9443775B3}" dt="2024-07-14T16:19:52.795" v="143" actId="20577"/>
          <ac:spMkLst>
            <pc:docMk/>
            <pc:sldMk cId="0" sldId="259"/>
            <ac:spMk id="11" creationId="{00000000-0000-0000-0000-000000000000}"/>
          </ac:spMkLst>
        </pc:spChg>
        <pc:spChg chg="del topLvl">
          <ac:chgData name="Anushka Daflapurkar" userId="9477502b2fa4af94" providerId="LiveId" clId="{ABFCB4FB-FB88-4389-B6F5-6AD9443775B3}" dt="2024-07-14T16:19:13.567" v="133" actId="21"/>
          <ac:spMkLst>
            <pc:docMk/>
            <pc:sldMk cId="0" sldId="259"/>
            <ac:spMk id="14" creationId="{00000000-0000-0000-0000-000000000000}"/>
          </ac:spMkLst>
        </pc:spChg>
        <pc:spChg chg="mod topLvl">
          <ac:chgData name="Anushka Daflapurkar" userId="9477502b2fa4af94" providerId="LiveId" clId="{ABFCB4FB-FB88-4389-B6F5-6AD9443775B3}" dt="2024-07-14T16:19:39.469" v="138" actId="1076"/>
          <ac:spMkLst>
            <pc:docMk/>
            <pc:sldMk cId="0" sldId="259"/>
            <ac:spMk id="15" creationId="{00000000-0000-0000-0000-000000000000}"/>
          </ac:spMkLst>
        </pc:spChg>
        <pc:spChg chg="add mod">
          <ac:chgData name="Anushka Daflapurkar" userId="9477502b2fa4af94" providerId="LiveId" clId="{ABFCB4FB-FB88-4389-B6F5-6AD9443775B3}" dt="2024-07-14T16:19:17.670" v="134"/>
          <ac:spMkLst>
            <pc:docMk/>
            <pc:sldMk cId="0" sldId="259"/>
            <ac:spMk id="16" creationId="{00000000-0000-0000-0000-000000000000}"/>
          </ac:spMkLst>
        </pc:spChg>
        <pc:spChg chg="add mod">
          <ac:chgData name="Anushka Daflapurkar" userId="9477502b2fa4af94" providerId="LiveId" clId="{ABFCB4FB-FB88-4389-B6F5-6AD9443775B3}" dt="2024-07-14T16:19:33.255" v="137" actId="1076"/>
          <ac:spMkLst>
            <pc:docMk/>
            <pc:sldMk cId="0" sldId="259"/>
            <ac:spMk id="17" creationId="{00000000-0000-0000-0000-000000000000}"/>
          </ac:spMkLst>
        </pc:spChg>
        <pc:grpChg chg="del">
          <ac:chgData name="Anushka Daflapurkar" userId="9477502b2fa4af94" providerId="LiveId" clId="{ABFCB4FB-FB88-4389-B6F5-6AD9443775B3}" dt="2024-07-14T16:19:22.626" v="135" actId="21"/>
          <ac:grpSpMkLst>
            <pc:docMk/>
            <pc:sldMk cId="0" sldId="259"/>
            <ac:grpSpMk id="4" creationId="{00000000-0000-0000-0000-000000000000}"/>
          </ac:grpSpMkLst>
        </pc:grpChg>
        <pc:grpChg chg="del">
          <ac:chgData name="Anushka Daflapurkar" userId="9477502b2fa4af94" providerId="LiveId" clId="{ABFCB4FB-FB88-4389-B6F5-6AD9443775B3}" dt="2024-07-14T16:19:13.567" v="133" actId="21"/>
          <ac:grpSpMkLst>
            <pc:docMk/>
            <pc:sldMk cId="0" sldId="259"/>
            <ac:grpSpMk id="13" creationId="{00000000-0000-0000-0000-000000000000}"/>
          </ac:grpSpMkLst>
        </pc:grpChg>
      </pc:sldChg>
      <pc:sldChg chg="modAnim">
        <pc:chgData name="Anushka Daflapurkar" userId="9477502b2fa4af94" providerId="LiveId" clId="{ABFCB4FB-FB88-4389-B6F5-6AD9443775B3}" dt="2024-07-14T16:36:38.478" v="264"/>
        <pc:sldMkLst>
          <pc:docMk/>
          <pc:sldMk cId="0" sldId="260"/>
        </pc:sldMkLst>
      </pc:sldChg>
      <pc:sldChg chg="modTransition modAnim">
        <pc:chgData name="Anushka Daflapurkar" userId="9477502b2fa4af94" providerId="LiveId" clId="{ABFCB4FB-FB88-4389-B6F5-6AD9443775B3}" dt="2024-07-14T16:41:41.886" v="297"/>
        <pc:sldMkLst>
          <pc:docMk/>
          <pc:sldMk cId="0" sldId="263"/>
        </pc:sldMkLst>
      </pc:sldChg>
      <pc:sldChg chg="modSp mod modAnim">
        <pc:chgData name="Anushka Daflapurkar" userId="9477502b2fa4af94" providerId="LiveId" clId="{ABFCB4FB-FB88-4389-B6F5-6AD9443775B3}" dt="2024-07-14T16:15:52.658" v="117"/>
        <pc:sldMkLst>
          <pc:docMk/>
          <pc:sldMk cId="0" sldId="264"/>
        </pc:sldMkLst>
        <pc:spChg chg="mod">
          <ac:chgData name="Anushka Daflapurkar" userId="9477502b2fa4af94" providerId="LiveId" clId="{ABFCB4FB-FB88-4389-B6F5-6AD9443775B3}" dt="2024-07-14T16:15:02.786" v="113" actId="1076"/>
          <ac:spMkLst>
            <pc:docMk/>
            <pc:sldMk cId="0" sldId="264"/>
            <ac:spMk id="36" creationId="{FA4B37A7-3350-6CB2-E30F-885A1427B917}"/>
          </ac:spMkLst>
        </pc:spChg>
        <pc:picChg chg="mod">
          <ac:chgData name="Anushka Daflapurkar" userId="9477502b2fa4af94" providerId="LiveId" clId="{ABFCB4FB-FB88-4389-B6F5-6AD9443775B3}" dt="2024-07-14T16:14:52.844" v="112" actId="14100"/>
          <ac:picMkLst>
            <pc:docMk/>
            <pc:sldMk cId="0" sldId="264"/>
            <ac:picMk id="42" creationId="{616A9972-D8CE-3CEC-1D37-A7594E8C09C6}"/>
          </ac:picMkLst>
        </pc:picChg>
      </pc:sldChg>
      <pc:sldChg chg="modTransition modAnim">
        <pc:chgData name="Anushka Daflapurkar" userId="9477502b2fa4af94" providerId="LiveId" clId="{ABFCB4FB-FB88-4389-B6F5-6AD9443775B3}" dt="2024-07-14T16:08:08.173" v="81"/>
        <pc:sldMkLst>
          <pc:docMk/>
          <pc:sldMk cId="1375754150" sldId="275"/>
        </pc:sldMkLst>
      </pc:sldChg>
      <pc:sldChg chg="modAnim">
        <pc:chgData name="Anushka Daflapurkar" userId="9477502b2fa4af94" providerId="LiveId" clId="{ABFCB4FB-FB88-4389-B6F5-6AD9443775B3}" dt="2024-07-14T16:33:48.577" v="249"/>
        <pc:sldMkLst>
          <pc:docMk/>
          <pc:sldMk cId="1750165459" sldId="277"/>
        </pc:sldMkLst>
      </pc:sldChg>
      <pc:sldChg chg="modSp mod modAnim">
        <pc:chgData name="Anushka Daflapurkar" userId="9477502b2fa4af94" providerId="LiveId" clId="{ABFCB4FB-FB88-4389-B6F5-6AD9443775B3}" dt="2024-07-14T16:47:49.965" v="324"/>
        <pc:sldMkLst>
          <pc:docMk/>
          <pc:sldMk cId="2944112455" sldId="278"/>
        </pc:sldMkLst>
        <pc:spChg chg="mod">
          <ac:chgData name="Anushka Daflapurkar" userId="9477502b2fa4af94" providerId="LiveId" clId="{ABFCB4FB-FB88-4389-B6F5-6AD9443775B3}" dt="2024-07-14T16:47:10.299" v="318" actId="1076"/>
          <ac:spMkLst>
            <pc:docMk/>
            <pc:sldMk cId="2944112455" sldId="278"/>
            <ac:spMk id="8" creationId="{DE55B01B-7025-27D6-12EC-838B56BEB6E4}"/>
          </ac:spMkLst>
        </pc:spChg>
      </pc:sldChg>
      <pc:sldChg chg="addSp delSp modSp add mod delAnim modAnim">
        <pc:chgData name="Anushka Daflapurkar" userId="9477502b2fa4af94" providerId="LiveId" clId="{ABFCB4FB-FB88-4389-B6F5-6AD9443775B3}" dt="2024-07-15T15:19:06.053" v="394" actId="113"/>
        <pc:sldMkLst>
          <pc:docMk/>
          <pc:sldMk cId="2271143542" sldId="279"/>
        </pc:sldMkLst>
        <pc:spChg chg="mod">
          <ac:chgData name="Anushka Daflapurkar" userId="9477502b2fa4af94" providerId="LiveId" clId="{ABFCB4FB-FB88-4389-B6F5-6AD9443775B3}" dt="2024-07-15T15:15:35.244" v="357" actId="1076"/>
          <ac:spMkLst>
            <pc:docMk/>
            <pc:sldMk cId="2271143542" sldId="279"/>
            <ac:spMk id="2" creationId="{00000000-0000-0000-0000-000000000000}"/>
          </ac:spMkLst>
        </pc:spChg>
        <pc:spChg chg="mod">
          <ac:chgData name="Anushka Daflapurkar" userId="9477502b2fa4af94" providerId="LiveId" clId="{ABFCB4FB-FB88-4389-B6F5-6AD9443775B3}" dt="2024-07-15T15:10:34.856" v="347" actId="20577"/>
          <ac:spMkLst>
            <pc:docMk/>
            <pc:sldMk cId="2271143542" sldId="279"/>
            <ac:spMk id="4" creationId="{00000000-0000-0000-0000-000000000000}"/>
          </ac:spMkLst>
        </pc:spChg>
        <pc:spChg chg="mod">
          <ac:chgData name="Anushka Daflapurkar" userId="9477502b2fa4af94" providerId="LiveId" clId="{ABFCB4FB-FB88-4389-B6F5-6AD9443775B3}" dt="2024-07-15T15:14:48.753" v="349"/>
          <ac:spMkLst>
            <pc:docMk/>
            <pc:sldMk cId="2271143542" sldId="279"/>
            <ac:spMk id="5" creationId="{6781C179-B114-2631-9EF3-56B5B9FE9AF7}"/>
          </ac:spMkLst>
        </pc:spChg>
        <pc:spChg chg="mod">
          <ac:chgData name="Anushka Daflapurkar" userId="9477502b2fa4af94" providerId="LiveId" clId="{ABFCB4FB-FB88-4389-B6F5-6AD9443775B3}" dt="2024-07-15T15:14:48.753" v="349"/>
          <ac:spMkLst>
            <pc:docMk/>
            <pc:sldMk cId="2271143542" sldId="279"/>
            <ac:spMk id="24" creationId="{39C05229-444A-71EB-116F-D72E4035B047}"/>
          </ac:spMkLst>
        </pc:spChg>
        <pc:spChg chg="mod">
          <ac:chgData name="Anushka Daflapurkar" userId="9477502b2fa4af94" providerId="LiveId" clId="{ABFCB4FB-FB88-4389-B6F5-6AD9443775B3}" dt="2024-07-15T15:19:06.053" v="394" actId="113"/>
          <ac:spMkLst>
            <pc:docMk/>
            <pc:sldMk cId="2271143542" sldId="279"/>
            <ac:spMk id="28" creationId="{00000000-0000-0000-0000-000000000000}"/>
          </ac:spMkLst>
        </pc:spChg>
        <pc:spChg chg="mod">
          <ac:chgData name="Anushka Daflapurkar" userId="9477502b2fa4af94" providerId="LiveId" clId="{ABFCB4FB-FB88-4389-B6F5-6AD9443775B3}" dt="2024-07-15T15:14:48.753" v="349"/>
          <ac:spMkLst>
            <pc:docMk/>
            <pc:sldMk cId="2271143542" sldId="279"/>
            <ac:spMk id="29" creationId="{BEBC433F-8797-A6BE-8070-AA666F6868DF}"/>
          </ac:spMkLst>
        </pc:spChg>
        <pc:spChg chg="mod">
          <ac:chgData name="Anushka Daflapurkar" userId="9477502b2fa4af94" providerId="LiveId" clId="{ABFCB4FB-FB88-4389-B6F5-6AD9443775B3}" dt="2024-07-15T15:14:48.753" v="349"/>
          <ac:spMkLst>
            <pc:docMk/>
            <pc:sldMk cId="2271143542" sldId="279"/>
            <ac:spMk id="30" creationId="{DC8F275C-6FB6-F460-14DD-F737F6617322}"/>
          </ac:spMkLst>
        </pc:spChg>
        <pc:spChg chg="mod">
          <ac:chgData name="Anushka Daflapurkar" userId="9477502b2fa4af94" providerId="LiveId" clId="{ABFCB4FB-FB88-4389-B6F5-6AD9443775B3}" dt="2024-07-15T15:14:48.753" v="349"/>
          <ac:spMkLst>
            <pc:docMk/>
            <pc:sldMk cId="2271143542" sldId="279"/>
            <ac:spMk id="31" creationId="{FD2FCD9C-C07D-6793-E6F6-FC5DF95391EF}"/>
          </ac:spMkLst>
        </pc:spChg>
        <pc:spChg chg="mod">
          <ac:chgData name="Anushka Daflapurkar" userId="9477502b2fa4af94" providerId="LiveId" clId="{ABFCB4FB-FB88-4389-B6F5-6AD9443775B3}" dt="2024-07-15T15:14:48.753" v="349"/>
          <ac:spMkLst>
            <pc:docMk/>
            <pc:sldMk cId="2271143542" sldId="279"/>
            <ac:spMk id="32" creationId="{52B69E7D-5798-9144-6071-F6BF2BB93059}"/>
          </ac:spMkLst>
        </pc:spChg>
        <pc:spChg chg="mod">
          <ac:chgData name="Anushka Daflapurkar" userId="9477502b2fa4af94" providerId="LiveId" clId="{ABFCB4FB-FB88-4389-B6F5-6AD9443775B3}" dt="2024-07-15T15:14:48.753" v="349"/>
          <ac:spMkLst>
            <pc:docMk/>
            <pc:sldMk cId="2271143542" sldId="279"/>
            <ac:spMk id="33" creationId="{8321585E-9FBC-4CFF-287A-7FE426B6DEC4}"/>
          </ac:spMkLst>
        </pc:spChg>
        <pc:spChg chg="mod">
          <ac:chgData name="Anushka Daflapurkar" userId="9477502b2fa4af94" providerId="LiveId" clId="{ABFCB4FB-FB88-4389-B6F5-6AD9443775B3}" dt="2024-07-15T15:14:48.753" v="349"/>
          <ac:spMkLst>
            <pc:docMk/>
            <pc:sldMk cId="2271143542" sldId="279"/>
            <ac:spMk id="34" creationId="{519DFFBC-5F4A-B39D-A268-E5380B4DD43B}"/>
          </ac:spMkLst>
        </pc:spChg>
        <pc:spChg chg="mod">
          <ac:chgData name="Anushka Daflapurkar" userId="9477502b2fa4af94" providerId="LiveId" clId="{ABFCB4FB-FB88-4389-B6F5-6AD9443775B3}" dt="2024-07-15T15:14:48.753" v="349"/>
          <ac:spMkLst>
            <pc:docMk/>
            <pc:sldMk cId="2271143542" sldId="279"/>
            <ac:spMk id="35" creationId="{54FF8C85-25BB-5F24-4818-D282DE513DA4}"/>
          </ac:spMkLst>
        </pc:spChg>
        <pc:spChg chg="mod">
          <ac:chgData name="Anushka Daflapurkar" userId="9477502b2fa4af94" providerId="LiveId" clId="{ABFCB4FB-FB88-4389-B6F5-6AD9443775B3}" dt="2024-07-15T15:14:48.753" v="349"/>
          <ac:spMkLst>
            <pc:docMk/>
            <pc:sldMk cId="2271143542" sldId="279"/>
            <ac:spMk id="36" creationId="{BF16F3D9-6244-9310-9614-41DE8B87A8F1}"/>
          </ac:spMkLst>
        </pc:spChg>
        <pc:spChg chg="mod">
          <ac:chgData name="Anushka Daflapurkar" userId="9477502b2fa4af94" providerId="LiveId" clId="{ABFCB4FB-FB88-4389-B6F5-6AD9443775B3}" dt="2024-07-15T15:14:48.753" v="349"/>
          <ac:spMkLst>
            <pc:docMk/>
            <pc:sldMk cId="2271143542" sldId="279"/>
            <ac:spMk id="37" creationId="{66C56835-CAC0-2066-0ED5-B807CAC6966C}"/>
          </ac:spMkLst>
        </pc:spChg>
        <pc:spChg chg="mod">
          <ac:chgData name="Anushka Daflapurkar" userId="9477502b2fa4af94" providerId="LiveId" clId="{ABFCB4FB-FB88-4389-B6F5-6AD9443775B3}" dt="2024-07-15T15:14:48.753" v="349"/>
          <ac:spMkLst>
            <pc:docMk/>
            <pc:sldMk cId="2271143542" sldId="279"/>
            <ac:spMk id="38" creationId="{4F2EC98E-1CE6-3E5E-D645-800E83B6D928}"/>
          </ac:spMkLst>
        </pc:spChg>
        <pc:spChg chg="mod">
          <ac:chgData name="Anushka Daflapurkar" userId="9477502b2fa4af94" providerId="LiveId" clId="{ABFCB4FB-FB88-4389-B6F5-6AD9443775B3}" dt="2024-07-15T15:14:48.753" v="349"/>
          <ac:spMkLst>
            <pc:docMk/>
            <pc:sldMk cId="2271143542" sldId="279"/>
            <ac:spMk id="39" creationId="{B9916F15-1F66-CC3C-3319-DC0BB3B3B919}"/>
          </ac:spMkLst>
        </pc:spChg>
        <pc:grpChg chg="add mod">
          <ac:chgData name="Anushka Daflapurkar" userId="9477502b2fa4af94" providerId="LiveId" clId="{ABFCB4FB-FB88-4389-B6F5-6AD9443775B3}" dt="2024-07-15T15:15:25.104" v="356" actId="14100"/>
          <ac:grpSpMkLst>
            <pc:docMk/>
            <pc:sldMk cId="2271143542" sldId="279"/>
            <ac:grpSpMk id="3" creationId="{89025961-AFE9-C715-03F8-CBE63573C834}"/>
          </ac:grpSpMkLst>
        </pc:grpChg>
        <pc:grpChg chg="del">
          <ac:chgData name="Anushka Daflapurkar" userId="9477502b2fa4af94" providerId="LiveId" clId="{ABFCB4FB-FB88-4389-B6F5-6AD9443775B3}" dt="2024-07-15T15:10:47.126" v="348" actId="478"/>
          <ac:grpSpMkLst>
            <pc:docMk/>
            <pc:sldMk cId="2271143542" sldId="279"/>
            <ac:grpSpMk id="9" creationId="{00000000-0000-0000-0000-000000000000}"/>
          </ac:grpSpMkLst>
        </pc:grpChg>
        <pc:grpChg chg="del">
          <ac:chgData name="Anushka Daflapurkar" userId="9477502b2fa4af94" providerId="LiveId" clId="{ABFCB4FB-FB88-4389-B6F5-6AD9443775B3}" dt="2024-07-15T15:10:47.126" v="348" actId="478"/>
          <ac:grpSpMkLst>
            <pc:docMk/>
            <pc:sldMk cId="2271143542" sldId="279"/>
            <ac:grpSpMk id="14" creationId="{00000000-0000-0000-0000-000000000000}"/>
          </ac:grpSpMkLst>
        </pc:grpChg>
        <pc:grpChg chg="del">
          <ac:chgData name="Anushka Daflapurkar" userId="9477502b2fa4af94" providerId="LiveId" clId="{ABFCB4FB-FB88-4389-B6F5-6AD9443775B3}" dt="2024-07-15T15:10:47.126" v="348" actId="478"/>
          <ac:grpSpMkLst>
            <pc:docMk/>
            <pc:sldMk cId="2271143542" sldId="279"/>
            <ac:grpSpMk id="19" creationId="{00000000-0000-0000-0000-000000000000}"/>
          </ac:grpSpMkLst>
        </pc:grpChg>
        <pc:grpChg chg="del">
          <ac:chgData name="Anushka Daflapurkar" userId="9477502b2fa4af94" providerId="LiveId" clId="{ABFCB4FB-FB88-4389-B6F5-6AD9443775B3}" dt="2024-07-15T15:10:47.126" v="348" actId="478"/>
          <ac:grpSpMkLst>
            <pc:docMk/>
            <pc:sldMk cId="2271143542" sldId="279"/>
            <ac:grpSpMk id="25" creationId="{47A3382F-DD65-905B-0D0A-58852F96183C}"/>
          </ac:grpSpMkLst>
        </pc:grpChg>
        <pc:grpChg chg="del">
          <ac:chgData name="Anushka Daflapurkar" userId="9477502b2fa4af94" providerId="LiveId" clId="{ABFCB4FB-FB88-4389-B6F5-6AD9443775B3}" dt="2024-07-15T15:10:47.126" v="348" actId="478"/>
          <ac:grpSpMkLst>
            <pc:docMk/>
            <pc:sldMk cId="2271143542" sldId="279"/>
            <ac:grpSpMk id="26" creationId="{436AA838-C564-E268-8616-E0FBBFF46202}"/>
          </ac:grpSpMkLst>
        </pc:grpChg>
        <pc:grpChg chg="del">
          <ac:chgData name="Anushka Daflapurkar" userId="9477502b2fa4af94" providerId="LiveId" clId="{ABFCB4FB-FB88-4389-B6F5-6AD9443775B3}" dt="2024-07-15T15:10:47.126" v="348" actId="478"/>
          <ac:grpSpMkLst>
            <pc:docMk/>
            <pc:sldMk cId="2271143542" sldId="279"/>
            <ac:grpSpMk id="27" creationId="{AD3759DC-58F8-1D29-1167-13E63006D957}"/>
          </ac:grpSpMkLst>
        </pc:grpChg>
      </pc:sldChg>
      <pc:sldChg chg="addSp delSp modSp add mod ord delAnim">
        <pc:chgData name="Anushka Daflapurkar" userId="9477502b2fa4af94" providerId="LiveId" clId="{ABFCB4FB-FB88-4389-B6F5-6AD9443775B3}" dt="2024-07-15T15:50:37.089" v="920" actId="20577"/>
        <pc:sldMkLst>
          <pc:docMk/>
          <pc:sldMk cId="2511676482" sldId="280"/>
        </pc:sldMkLst>
        <pc:spChg chg="mod">
          <ac:chgData name="Anushka Daflapurkar" userId="9477502b2fa4af94" providerId="LiveId" clId="{ABFCB4FB-FB88-4389-B6F5-6AD9443775B3}" dt="2024-07-15T15:44:50.458" v="497" actId="20577"/>
          <ac:spMkLst>
            <pc:docMk/>
            <pc:sldMk cId="2511676482" sldId="280"/>
            <ac:spMk id="4" creationId="{00000000-0000-0000-0000-000000000000}"/>
          </ac:spMkLst>
        </pc:spChg>
        <pc:spChg chg="add mod">
          <ac:chgData name="Anushka Daflapurkar" userId="9477502b2fa4af94" providerId="LiveId" clId="{ABFCB4FB-FB88-4389-B6F5-6AD9443775B3}" dt="2024-07-15T15:49:23.996" v="839" actId="20577"/>
          <ac:spMkLst>
            <pc:docMk/>
            <pc:sldMk cId="2511676482" sldId="280"/>
            <ac:spMk id="5" creationId="{ADF951C0-58F7-C49A-2F4C-513AE6327F2E}"/>
          </ac:spMkLst>
        </pc:spChg>
        <pc:spChg chg="mod">
          <ac:chgData name="Anushka Daflapurkar" userId="9477502b2fa4af94" providerId="LiveId" clId="{ABFCB4FB-FB88-4389-B6F5-6AD9443775B3}" dt="2024-07-15T15:45:09.808" v="500" actId="207"/>
          <ac:spMkLst>
            <pc:docMk/>
            <pc:sldMk cId="2511676482" sldId="280"/>
            <ac:spMk id="8" creationId="{00000000-0000-0000-0000-000000000000}"/>
          </ac:spMkLst>
        </pc:spChg>
        <pc:spChg chg="mod">
          <ac:chgData name="Anushka Daflapurkar" userId="9477502b2fa4af94" providerId="LiveId" clId="{ABFCB4FB-FB88-4389-B6F5-6AD9443775B3}" dt="2024-07-15T15:50:37.089" v="920" actId="20577"/>
          <ac:spMkLst>
            <pc:docMk/>
            <pc:sldMk cId="2511676482" sldId="280"/>
            <ac:spMk id="14" creationId="{00000000-0000-0000-0000-000000000000}"/>
          </ac:spMkLst>
        </pc:spChg>
        <pc:grpChg chg="mod">
          <ac:chgData name="Anushka Daflapurkar" userId="9477502b2fa4af94" providerId="LiveId" clId="{ABFCB4FB-FB88-4389-B6F5-6AD9443775B3}" dt="2024-07-15T15:44:49.457" v="496" actId="1076"/>
          <ac:grpSpMkLst>
            <pc:docMk/>
            <pc:sldMk cId="2511676482" sldId="280"/>
            <ac:grpSpMk id="2" creationId="{00000000-0000-0000-0000-000000000000}"/>
          </ac:grpSpMkLst>
        </pc:grpChg>
        <pc:picChg chg="del">
          <ac:chgData name="Anushka Daflapurkar" userId="9477502b2fa4af94" providerId="LiveId" clId="{ABFCB4FB-FB88-4389-B6F5-6AD9443775B3}" dt="2024-07-15T15:17:05.344" v="377" actId="478"/>
          <ac:picMkLst>
            <pc:docMk/>
            <pc:sldMk cId="2511676482" sldId="280"/>
            <ac:picMk id="16" creationId="{455CD47E-D6BF-5963-D407-F2FFC74B96E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ctrTitle"/>
          </p:nvPr>
        </p:nvSpPr>
        <p:spPr>
          <a:xfrm>
            <a:off x="2626518" y="1951178"/>
            <a:ext cx="13034964" cy="3763820"/>
          </a:xfrm>
        </p:spPr>
        <p:txBody>
          <a:bodyPr anchor="b">
            <a:normAutofit/>
          </a:bodyPr>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626518" y="5829301"/>
            <a:ext cx="13034964" cy="2057399"/>
          </a:xfrm>
        </p:spPr>
        <p:txBody>
          <a:bodyPr>
            <a:normAutofit/>
          </a:bodyPr>
          <a:lstStyle>
            <a:lvl1pPr marL="0" indent="0" algn="ctr">
              <a:buNone/>
              <a:defRPr sz="3300">
                <a:solidFill>
                  <a:schemeClr val="bg1">
                    <a:lumMod val="50000"/>
                  </a:schemeClr>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4375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370661" y="3550639"/>
            <a:ext cx="15545739"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14206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1" y="1242845"/>
            <a:ext cx="15527628" cy="4105229"/>
          </a:xfrm>
        </p:spPr>
        <p:txBody>
          <a:bodyPr anchor="b">
            <a:normAutofit/>
          </a:bodyPr>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1370661" y="5486186"/>
            <a:ext cx="15527628" cy="2052275"/>
          </a:xfrm>
        </p:spPr>
        <p:txBody>
          <a:bodyPr>
            <a:normAutofit/>
          </a:bodyPr>
          <a:lstStyle>
            <a:lvl1pPr marL="0" indent="0" algn="ctr">
              <a:buNone/>
              <a:defRPr sz="3000">
                <a:solidFill>
                  <a:schemeClr val="bg1">
                    <a:lumMod val="50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1953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4" name="Title 1"/>
          <p:cNvSpPr>
            <a:spLocks noGrp="1"/>
          </p:cNvSpPr>
          <p:nvPr>
            <p:ph type="title"/>
          </p:nvPr>
        </p:nvSpPr>
        <p:spPr>
          <a:xfrm>
            <a:off x="1370663" y="927776"/>
            <a:ext cx="15546677" cy="2394266"/>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1370661" y="3550639"/>
            <a:ext cx="7659039"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9258300" y="3550639"/>
            <a:ext cx="7658100"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3724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4" name="Title 1"/>
          <p:cNvSpPr>
            <a:spLocks noGrp="1"/>
          </p:cNvSpPr>
          <p:nvPr>
            <p:ph type="title"/>
          </p:nvPr>
        </p:nvSpPr>
        <p:spPr>
          <a:xfrm>
            <a:off x="1370663" y="927776"/>
            <a:ext cx="15546677" cy="239426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19492" y="3556527"/>
            <a:ext cx="7310211" cy="1019991"/>
          </a:xfrm>
        </p:spPr>
        <p:txBody>
          <a:bodyPr anchor="b">
            <a:noAutofit/>
          </a:bodyPr>
          <a:lstStyle>
            <a:lvl1pPr marL="0" indent="0">
              <a:lnSpc>
                <a:spcPct val="85000"/>
              </a:lnSpc>
              <a:buNone/>
              <a:defRPr sz="39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Content Placeholder 3"/>
          <p:cNvSpPr>
            <a:spLocks noGrp="1"/>
          </p:cNvSpPr>
          <p:nvPr>
            <p:ph sz="quarter" idx="13"/>
          </p:nvPr>
        </p:nvSpPr>
        <p:spPr>
          <a:xfrm>
            <a:off x="1370662" y="4576519"/>
            <a:ext cx="7659041" cy="411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594635" y="3556527"/>
            <a:ext cx="7322706" cy="1019991"/>
          </a:xfrm>
        </p:spPr>
        <p:txBody>
          <a:bodyPr anchor="b">
            <a:noAutofit/>
          </a:bodyPr>
          <a:lstStyle>
            <a:lvl1pPr marL="0" indent="0">
              <a:lnSpc>
                <a:spcPct val="85000"/>
              </a:lnSpc>
              <a:buNone/>
              <a:defRPr sz="39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3" name="Content Placeholder 5"/>
          <p:cNvSpPr>
            <a:spLocks noGrp="1"/>
          </p:cNvSpPr>
          <p:nvPr>
            <p:ph sz="quarter" idx="14"/>
          </p:nvPr>
        </p:nvSpPr>
        <p:spPr>
          <a:xfrm>
            <a:off x="9258301" y="4576519"/>
            <a:ext cx="7658102" cy="411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5434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47654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10636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3" y="914400"/>
            <a:ext cx="5903532" cy="3034878"/>
          </a:xfrm>
        </p:spPr>
        <p:txBody>
          <a:bodyPr anchor="b"/>
          <a:lstStyle>
            <a:lvl1pPr algn="ctr">
              <a:defRPr sz="4800"/>
            </a:lvl1pPr>
          </a:lstStyle>
          <a:p>
            <a:r>
              <a:rPr lang="en-US"/>
              <a:t>Click to edit Master title style</a:t>
            </a:r>
            <a:endParaRPr lang="en-US" dirty="0"/>
          </a:p>
        </p:txBody>
      </p:sp>
      <p:sp>
        <p:nvSpPr>
          <p:cNvPr id="10" name="Content Placeholder 2"/>
          <p:cNvSpPr>
            <a:spLocks noGrp="1"/>
          </p:cNvSpPr>
          <p:nvPr>
            <p:ph sz="quarter" idx="13"/>
          </p:nvPr>
        </p:nvSpPr>
        <p:spPr>
          <a:xfrm>
            <a:off x="7617094" y="914401"/>
            <a:ext cx="9300245" cy="7772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0662" y="3949278"/>
            <a:ext cx="5903534" cy="4737522"/>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8723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2" y="914400"/>
            <a:ext cx="8902454" cy="3034881"/>
          </a:xfrm>
        </p:spPr>
        <p:txBody>
          <a:bodyPr anchor="b"/>
          <a:lstStyle>
            <a:lvl1pPr algn="ct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37205" y="914402"/>
            <a:ext cx="4883037" cy="77724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2" y="3949278"/>
            <a:ext cx="8902424" cy="4737521"/>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835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91" y="6434061"/>
            <a:ext cx="15546648" cy="1217415"/>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77116" y="1047392"/>
            <a:ext cx="14733798" cy="4821204"/>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61" y="7663092"/>
            <a:ext cx="15546678" cy="1023708"/>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901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1" y="914399"/>
            <a:ext cx="15546678" cy="5140868"/>
          </a:xfrm>
        </p:spPr>
        <p:txBody>
          <a:bodyPr anchor="ct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63" y="6307232"/>
            <a:ext cx="15546678" cy="2379570"/>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6167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8"/>
            <a:ext cx="13128449" cy="892182"/>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61" y="6559195"/>
            <a:ext cx="15546678" cy="2131580"/>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3" name="TextBox 12"/>
          <p:cNvSpPr txBox="1"/>
          <p:nvPr/>
        </p:nvSpPr>
        <p:spPr>
          <a:xfrm>
            <a:off x="1502232" y="113124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4" name="TextBox 13"/>
          <p:cNvSpPr txBox="1"/>
          <p:nvPr/>
        </p:nvSpPr>
        <p:spPr>
          <a:xfrm>
            <a:off x="15836337" y="4490367"/>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27754358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3" y="3208082"/>
            <a:ext cx="15546678" cy="3767753"/>
          </a:xfrm>
        </p:spPr>
        <p:txBody>
          <a:bodyPr anchor="b"/>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63" y="6993503"/>
            <a:ext cx="15546678"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844421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5" name="Title 1"/>
          <p:cNvSpPr>
            <a:spLocks noGrp="1"/>
          </p:cNvSpPr>
          <p:nvPr>
            <p:ph type="title"/>
          </p:nvPr>
        </p:nvSpPr>
        <p:spPr>
          <a:xfrm>
            <a:off x="1370661" y="914400"/>
            <a:ext cx="15546678" cy="2407641"/>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61" y="3550640"/>
            <a:ext cx="4948464"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61" y="4415033"/>
            <a:ext cx="4948464"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78584" y="3550640"/>
            <a:ext cx="4937282"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2023" y="4415033"/>
            <a:ext cx="4955027"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59947" y="3550640"/>
            <a:ext cx="4957392"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59947" y="4415033"/>
            <a:ext cx="4957392"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20433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30" name="Title 1"/>
          <p:cNvSpPr>
            <a:spLocks noGrp="1"/>
          </p:cNvSpPr>
          <p:nvPr>
            <p:ph type="title"/>
          </p:nvPr>
        </p:nvSpPr>
        <p:spPr>
          <a:xfrm>
            <a:off x="1370661" y="916158"/>
            <a:ext cx="15546678" cy="240588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62" y="6307230"/>
            <a:ext cx="4944614"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370662" y="3550640"/>
            <a:ext cx="4944614" cy="2286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370662" y="7171623"/>
            <a:ext cx="4944614" cy="151517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139" y="6307230"/>
            <a:ext cx="4952742"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662022" y="3550640"/>
            <a:ext cx="4955028" cy="2286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662022" y="7171621"/>
            <a:ext cx="4955028" cy="1515179"/>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59948" y="6307230"/>
            <a:ext cx="4951022"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1959947" y="3550640"/>
            <a:ext cx="4957392" cy="2286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959760" y="7171618"/>
            <a:ext cx="4957580" cy="1515182"/>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78792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1370663" y="3550640"/>
            <a:ext cx="15546678" cy="5136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19555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Vertical Title 1"/>
          <p:cNvSpPr>
            <a:spLocks noGrp="1"/>
          </p:cNvSpPr>
          <p:nvPr>
            <p:ph type="title" orient="vert"/>
          </p:nvPr>
        </p:nvSpPr>
        <p:spPr>
          <a:xfrm>
            <a:off x="13087350" y="914402"/>
            <a:ext cx="3829989" cy="77723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1370663" y="914402"/>
            <a:ext cx="11488086" cy="7772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0217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370663" y="927776"/>
            <a:ext cx="15546677" cy="23942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63" y="3550640"/>
            <a:ext cx="15546678" cy="51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6" y="8824913"/>
            <a:ext cx="4114800" cy="547688"/>
          </a:xfrm>
          <a:prstGeom prst="rect">
            <a:avLst/>
          </a:prstGeom>
        </p:spPr>
        <p:txBody>
          <a:bodyPr vert="horz" lIns="91440" tIns="45720" rIns="91440" bIns="45720" rtlCol="0" anchor="ctr"/>
          <a:lstStyle>
            <a:lvl1pPr algn="r">
              <a:defRPr sz="1500">
                <a:solidFill>
                  <a:schemeClr val="tx1"/>
                </a:solidFill>
              </a:defRPr>
            </a:lvl1pPr>
          </a:lstStyle>
          <a:p>
            <a:fld id="{1D8BD707-D9CF-40AE-B4C6-C98DA3205C09}" type="datetimeFigureOut">
              <a:rPr lang="en-US" smtClean="0"/>
              <a:pPr/>
              <a:t>7/15/2024</a:t>
            </a:fld>
            <a:endParaRPr lang="en-US"/>
          </a:p>
        </p:txBody>
      </p:sp>
      <p:sp>
        <p:nvSpPr>
          <p:cNvPr id="5" name="Footer Placeholder 4"/>
          <p:cNvSpPr>
            <a:spLocks noGrp="1"/>
          </p:cNvSpPr>
          <p:nvPr>
            <p:ph type="ftr" sz="quarter" idx="3"/>
          </p:nvPr>
        </p:nvSpPr>
        <p:spPr>
          <a:xfrm>
            <a:off x="1370662" y="8824913"/>
            <a:ext cx="10009331" cy="547688"/>
          </a:xfrm>
          <a:prstGeom prst="rect">
            <a:avLst/>
          </a:prstGeom>
        </p:spPr>
        <p:txBody>
          <a:bodyPr vert="horz" lIns="91440" tIns="45720" rIns="91440" bIns="45720" rtlCol="0" anchor="ctr"/>
          <a:lstStyle>
            <a:lvl1pPr algn="l">
              <a:defRPr sz="1500">
                <a:solidFill>
                  <a:schemeClr val="tx1"/>
                </a:solidFill>
              </a:defRPr>
            </a:lvl1pPr>
          </a:lstStyle>
          <a:p>
            <a:endParaRPr lang="en-US"/>
          </a:p>
        </p:txBody>
      </p:sp>
      <p:sp>
        <p:nvSpPr>
          <p:cNvPr id="6" name="Slide Number Placeholder 5"/>
          <p:cNvSpPr>
            <a:spLocks noGrp="1"/>
          </p:cNvSpPr>
          <p:nvPr>
            <p:ph type="sldNum" sz="quarter" idx="4"/>
          </p:nvPr>
        </p:nvSpPr>
        <p:spPr>
          <a:xfrm>
            <a:off x="15771017" y="8824913"/>
            <a:ext cx="1146323" cy="547688"/>
          </a:xfrm>
          <a:prstGeom prst="rect">
            <a:avLst/>
          </a:prstGeom>
        </p:spPr>
        <p:txBody>
          <a:bodyPr vert="horz" lIns="91440" tIns="45720" rIns="91440" bIns="45720" rtlCol="0" anchor="ctr"/>
          <a:lstStyle>
            <a:lvl1pPr algn="r">
              <a:defRPr sz="150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40269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1371600" rtl="0" eaLnBrk="1" latinLnBrk="0" hangingPunct="1">
        <a:lnSpc>
          <a:spcPct val="90000"/>
        </a:lnSpc>
        <a:spcBef>
          <a:spcPct val="0"/>
        </a:spcBef>
        <a:buNone/>
        <a:defRPr sz="5400" kern="1200" cap="all" baseline="0">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tx1"/>
        </a:buClr>
        <a:buFont typeface="Arial" panose="020B0604020202020204" pitchFamily="34" charset="0"/>
        <a:buChar char="•"/>
        <a:defRPr sz="3000" kern="1200" cap="all" baseline="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tx1"/>
        </a:buClr>
        <a:buFont typeface="Arial" panose="020B0604020202020204" pitchFamily="34" charset="0"/>
        <a:buChar char="•"/>
        <a:defRPr sz="2700" kern="1200" cap="all" baseline="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tx1"/>
        </a:buClr>
        <a:buFont typeface="Arial" panose="020B0604020202020204" pitchFamily="34" charset="0"/>
        <a:buChar char="•"/>
        <a:defRPr sz="2400" kern="1200" cap="all" baseline="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hyperlink" Target="https://pixabay.com/pt/logotipo-html-html5-%C3%ADcone-2582748/" TargetMode="External"/><Relationship Id="rId7" Type="http://schemas.openxmlformats.org/officeDocument/2006/relationships/hyperlink" Target="https://freesvg.org/slogosuga" TargetMode="External"/><Relationship Id="rId2" Type="http://schemas.openxmlformats.org/officeDocument/2006/relationships/image" Target="../media/image32.png"/><Relationship Id="rId1" Type="http://schemas.openxmlformats.org/officeDocument/2006/relationships/slideLayout" Target="../slideLayouts/slideLayout18.xml"/><Relationship Id="rId6" Type="http://schemas.openxmlformats.org/officeDocument/2006/relationships/image" Target="../media/image34.png"/><Relationship Id="rId11" Type="http://schemas.openxmlformats.org/officeDocument/2006/relationships/hyperlink" Target="https://www.mikefal.net/tag/sql-server/" TargetMode="External"/><Relationship Id="rId5" Type="http://schemas.openxmlformats.org/officeDocument/2006/relationships/hyperlink" Target="https://elblogdepicodev.blogspot.com/2012/11/como-crear-y-usar-sprites-en-paginas.html" TargetMode="External"/><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pngall.com/php-logo-p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jp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pixabay.com/en/symbols-pharmacy-medicine-logo-41709/" TargetMode="External"/><Relationship Id="rId3" Type="http://schemas.openxmlformats.org/officeDocument/2006/relationships/image" Target="../media/image5.svg"/><Relationship Id="rId7"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freepngimg.com/png/16181-life-insurance-picture" TargetMode="External"/><Relationship Id="rId5" Type="http://schemas.openxmlformats.org/officeDocument/2006/relationships/image" Target="../media/image14.png"/><Relationship Id="rId10" Type="http://schemas.openxmlformats.org/officeDocument/2006/relationships/hyperlink" Target="https://openclipart.org/detail/167203/help-desk-by-damyon" TargetMode="External"/><Relationship Id="rId4" Type="http://schemas.openxmlformats.org/officeDocument/2006/relationships/image" Target="../media/image13.jpe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9.sv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5" Type="http://schemas.openxmlformats.org/officeDocument/2006/relationships/image" Target="../media/image3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9.sv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5" Type="http://schemas.openxmlformats.org/officeDocument/2006/relationships/image" Target="../media/image3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28800" y="-3971267"/>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1125837"/>
            <a:ext cx="4702618" cy="618185"/>
            <a:chOff x="0" y="0"/>
            <a:chExt cx="6270157" cy="824246"/>
          </a:xfrm>
        </p:grpSpPr>
        <p:sp>
          <p:nvSpPr>
            <p:cNvPr id="4" name="Freeform 4"/>
            <p:cNvSpPr/>
            <p:nvPr/>
          </p:nvSpPr>
          <p:spPr>
            <a:xfrm>
              <a:off x="0" y="0"/>
              <a:ext cx="785282" cy="824246"/>
            </a:xfrm>
            <a:custGeom>
              <a:avLst/>
              <a:gdLst/>
              <a:ahLst/>
              <a:cxnLst/>
              <a:rect l="l" t="t" r="r" b="b"/>
              <a:pathLst>
                <a:path w="785282" h="824246">
                  <a:moveTo>
                    <a:pt x="0" y="0"/>
                  </a:moveTo>
                  <a:lnTo>
                    <a:pt x="785282" y="0"/>
                  </a:lnTo>
                  <a:lnTo>
                    <a:pt x="785282" y="824246"/>
                  </a:lnTo>
                  <a:lnTo>
                    <a:pt x="0" y="8242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119714" y="125758"/>
              <a:ext cx="5150443" cy="525105"/>
            </a:xfrm>
            <a:prstGeom prst="rect">
              <a:avLst/>
            </a:prstGeom>
          </p:spPr>
          <p:txBody>
            <a:bodyPr lIns="0" tIns="0" rIns="0" bIns="0" rtlCol="0" anchor="t">
              <a:spAutoFit/>
            </a:bodyPr>
            <a:lstStyle/>
            <a:p>
              <a:pPr algn="l">
                <a:lnSpc>
                  <a:spcPts val="3361"/>
                </a:lnSpc>
                <a:spcBef>
                  <a:spcPct val="0"/>
                </a:spcBef>
              </a:pPr>
              <a:r>
                <a:rPr lang="en-US" sz="2401" dirty="0">
                  <a:solidFill>
                    <a:srgbClr val="F4F4F4"/>
                  </a:solidFill>
                  <a:latin typeface="Helios"/>
                  <a:ea typeface="Helios"/>
                  <a:cs typeface="Helios"/>
                  <a:sym typeface="Helios"/>
                </a:rPr>
                <a:t>AYUCARE</a:t>
              </a:r>
            </a:p>
          </p:txBody>
        </p:sp>
      </p:grpSp>
      <p:sp>
        <p:nvSpPr>
          <p:cNvPr id="6" name="Freeform 6"/>
          <p:cNvSpPr/>
          <p:nvPr/>
        </p:nvSpPr>
        <p:spPr>
          <a:xfrm>
            <a:off x="-3124200" y="4195501"/>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917710" y="6964020"/>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8763000" y="1744022"/>
            <a:ext cx="8115300" cy="7155805"/>
          </a:xfrm>
          <a:prstGeom prst="rect">
            <a:avLst/>
          </a:prstGeom>
        </p:spPr>
        <p:txBody>
          <a:bodyPr lIns="0" tIns="0" rIns="0" bIns="0" rtlCol="0" anchor="t">
            <a:spAutoFit/>
          </a:bodyPr>
          <a:lstStyle/>
          <a:p>
            <a:pPr algn="l">
              <a:lnSpc>
                <a:spcPts val="14399"/>
              </a:lnSpc>
            </a:pPr>
            <a:r>
              <a:rPr lang="en-US" sz="6000" dirty="0">
                <a:solidFill>
                  <a:srgbClr val="2A2E3A"/>
                </a:solidFill>
                <a:latin typeface="Klein Bold"/>
                <a:ea typeface="Klein Bold"/>
                <a:cs typeface="Klein Bold"/>
                <a:sym typeface="Klein Bold"/>
              </a:rPr>
              <a:t>Problem statement: </a:t>
            </a:r>
            <a:r>
              <a:rPr lang="en-US" sz="6000" dirty="0">
                <a:solidFill>
                  <a:srgbClr val="718BAB"/>
                </a:solidFill>
                <a:latin typeface="Klein Bold"/>
                <a:ea typeface="Klein Bold"/>
                <a:cs typeface="Klein Bold"/>
                <a:sym typeface="Klein Bold"/>
              </a:rPr>
              <a:t>Integrated common services to common people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2619223" y="969962"/>
            <a:ext cx="13049553" cy="1846603"/>
            <a:chOff x="0" y="-76200"/>
            <a:chExt cx="17399404" cy="2462137"/>
          </a:xfrm>
        </p:grpSpPr>
        <p:sp>
          <p:nvSpPr>
            <p:cNvPr id="7" name="TextBox 7"/>
            <p:cNvSpPr txBox="1"/>
            <p:nvPr/>
          </p:nvSpPr>
          <p:spPr>
            <a:xfrm>
              <a:off x="0" y="-76200"/>
              <a:ext cx="17399404" cy="1525973"/>
            </a:xfrm>
            <a:prstGeom prst="rect">
              <a:avLst/>
            </a:prstGeom>
          </p:spPr>
          <p:txBody>
            <a:bodyPr lIns="0" tIns="0" rIns="0" bIns="0" rtlCol="0" anchor="t">
              <a:spAutoFit/>
            </a:bodyPr>
            <a:lstStyle/>
            <a:p>
              <a:pPr algn="ctr">
                <a:lnSpc>
                  <a:spcPts val="9099"/>
                </a:lnSpc>
              </a:pPr>
              <a:r>
                <a:rPr lang="en-US" sz="6999" dirty="0">
                  <a:solidFill>
                    <a:srgbClr val="2A2E3A"/>
                  </a:solidFill>
                  <a:latin typeface="Klein Bold"/>
                  <a:ea typeface="Klein Bold"/>
                  <a:cs typeface="Klein Bold"/>
                  <a:sym typeface="Klein Bold"/>
                </a:rPr>
                <a:t>Technologies </a:t>
              </a:r>
              <a:r>
                <a:rPr lang="en-US" sz="6999" dirty="0">
                  <a:solidFill>
                    <a:srgbClr val="718BAB"/>
                  </a:solidFill>
                  <a:latin typeface="Klein Bold"/>
                  <a:ea typeface="Klein Bold"/>
                  <a:cs typeface="Klein Bold"/>
                  <a:sym typeface="Klein Bold"/>
                </a:rPr>
                <a:t>Used</a:t>
              </a:r>
            </a:p>
          </p:txBody>
        </p:sp>
        <p:sp>
          <p:nvSpPr>
            <p:cNvPr id="8" name="TextBox 8"/>
            <p:cNvSpPr txBox="1"/>
            <p:nvPr/>
          </p:nvSpPr>
          <p:spPr>
            <a:xfrm>
              <a:off x="845432" y="1678335"/>
              <a:ext cx="15708540" cy="707602"/>
            </a:xfrm>
            <a:prstGeom prst="rect">
              <a:avLst/>
            </a:prstGeom>
          </p:spPr>
          <p:txBody>
            <a:bodyPr lIns="0" tIns="0" rIns="0" bIns="0" rtlCol="0" anchor="t">
              <a:spAutoFit/>
            </a:bodyPr>
            <a:lstStyle/>
            <a:p>
              <a:pPr algn="ctr">
                <a:lnSpc>
                  <a:spcPts val="4479"/>
                </a:lnSpc>
              </a:pPr>
              <a:r>
                <a:rPr lang="en-US" sz="3199" u="none" dirty="0">
                  <a:solidFill>
                    <a:srgbClr val="2A2E3A"/>
                  </a:solidFill>
                  <a:latin typeface="Helios"/>
                  <a:ea typeface="Helios"/>
                  <a:cs typeface="Helios"/>
                  <a:sym typeface="Helios"/>
                </a:rPr>
                <a:t>Tech knowledge incorporated in this project :</a:t>
              </a:r>
            </a:p>
          </p:txBody>
        </p:sp>
      </p:grpSp>
      <p:sp>
        <p:nvSpPr>
          <p:cNvPr id="9" name="AutoShape 9"/>
          <p:cNvSpPr/>
          <p:nvPr/>
        </p:nvSpPr>
        <p:spPr>
          <a:xfrm>
            <a:off x="4231936" y="5143500"/>
            <a:ext cx="1586999" cy="38100"/>
          </a:xfrm>
          <a:prstGeom prst="line">
            <a:avLst/>
          </a:prstGeom>
          <a:ln w="38100" cap="flat">
            <a:solidFill>
              <a:srgbClr val="F4F4F4"/>
            </a:solidFill>
            <a:prstDash val="solid"/>
            <a:headEnd type="none" w="sm" len="sm"/>
            <a:tailEnd type="none" w="sm" len="sm"/>
          </a:ln>
        </p:spPr>
      </p:sp>
      <p:sp>
        <p:nvSpPr>
          <p:cNvPr id="10" name="TextBox 10"/>
          <p:cNvSpPr txBox="1"/>
          <p:nvPr/>
        </p:nvSpPr>
        <p:spPr>
          <a:xfrm>
            <a:off x="99307" y="7000928"/>
            <a:ext cx="3710694" cy="1342803"/>
          </a:xfrm>
          <a:prstGeom prst="rect">
            <a:avLst/>
          </a:prstGeom>
        </p:spPr>
        <p:txBody>
          <a:bodyPr wrap="square" lIns="0" tIns="0" rIns="0" bIns="0" rtlCol="0" anchor="t">
            <a:spAutoFit/>
          </a:bodyPr>
          <a:lstStyle/>
          <a:p>
            <a:pPr marL="0" lvl="0" indent="0" algn="ctr">
              <a:lnSpc>
                <a:spcPts val="3639"/>
              </a:lnSpc>
              <a:spcBef>
                <a:spcPct val="0"/>
              </a:spcBef>
            </a:pPr>
            <a:r>
              <a:rPr lang="en-US" sz="2599" dirty="0">
                <a:solidFill>
                  <a:srgbClr val="2A2E3A"/>
                </a:solidFill>
                <a:latin typeface="Helios" panose="020B0604020202020204" charset="0"/>
                <a:ea typeface="Helios"/>
                <a:cs typeface="Helios"/>
                <a:sym typeface="Helios"/>
              </a:rPr>
              <a:t>HTML is used here for structuring contents </a:t>
            </a:r>
          </a:p>
          <a:p>
            <a:pPr marL="0" lvl="0" indent="0" algn="ctr">
              <a:lnSpc>
                <a:spcPts val="3639"/>
              </a:lnSpc>
              <a:spcBef>
                <a:spcPct val="0"/>
              </a:spcBef>
            </a:pPr>
            <a:r>
              <a:rPr lang="en-US" sz="2599" dirty="0">
                <a:solidFill>
                  <a:srgbClr val="2A2E3A"/>
                </a:solidFill>
                <a:latin typeface="Helios" panose="020B0604020202020204" charset="0"/>
                <a:ea typeface="Helios"/>
                <a:cs typeface="Helios"/>
                <a:sym typeface="Helios"/>
              </a:rPr>
              <a:t>of the website.</a:t>
            </a:r>
            <a:endParaRPr lang="en-US" sz="2599" u="none" dirty="0">
              <a:solidFill>
                <a:srgbClr val="2A2E3A"/>
              </a:solidFill>
              <a:latin typeface="Helios" panose="020B0604020202020204" charset="0"/>
              <a:ea typeface="Helios"/>
              <a:cs typeface="Helios"/>
              <a:sym typeface="Helios"/>
            </a:endParaRPr>
          </a:p>
        </p:txBody>
      </p:sp>
      <p:sp>
        <p:nvSpPr>
          <p:cNvPr id="11" name="TextBox 11"/>
          <p:cNvSpPr txBox="1"/>
          <p:nvPr/>
        </p:nvSpPr>
        <p:spPr>
          <a:xfrm>
            <a:off x="3696772" y="7047206"/>
            <a:ext cx="3480553" cy="1804468"/>
          </a:xfrm>
          <a:prstGeom prst="rect">
            <a:avLst/>
          </a:prstGeom>
        </p:spPr>
        <p:txBody>
          <a:bodyPr wrap="square" lIns="0" tIns="0" rIns="0" bIns="0" rtlCol="0" anchor="t">
            <a:spAutoFit/>
          </a:bodyPr>
          <a:lstStyle/>
          <a:p>
            <a:pPr marL="0" lvl="0" indent="0" algn="ctr">
              <a:lnSpc>
                <a:spcPts val="3639"/>
              </a:lnSpc>
              <a:spcBef>
                <a:spcPct val="0"/>
              </a:spcBef>
            </a:pPr>
            <a:r>
              <a:rPr lang="en-US" sz="2599" u="none" dirty="0">
                <a:solidFill>
                  <a:srgbClr val="2A2E3A"/>
                </a:solidFill>
                <a:latin typeface="Helios"/>
                <a:ea typeface="Helios"/>
                <a:cs typeface="Helios"/>
                <a:sym typeface="Helios"/>
              </a:rPr>
              <a:t>CSS is used here for styling the website for better UI/UX experience.</a:t>
            </a:r>
          </a:p>
        </p:txBody>
      </p:sp>
      <p:sp>
        <p:nvSpPr>
          <p:cNvPr id="16" name="AutoShape 16"/>
          <p:cNvSpPr/>
          <p:nvPr/>
        </p:nvSpPr>
        <p:spPr>
          <a:xfrm>
            <a:off x="8350443" y="5153024"/>
            <a:ext cx="1587113" cy="38100"/>
          </a:xfrm>
          <a:prstGeom prst="line">
            <a:avLst/>
          </a:prstGeom>
          <a:ln w="38100" cap="flat">
            <a:solidFill>
              <a:srgbClr val="F4F4F4"/>
            </a:solidFill>
            <a:prstDash val="solid"/>
            <a:headEnd type="none" w="sm" len="sm"/>
            <a:tailEnd type="none" w="sm" len="sm"/>
          </a:ln>
        </p:spPr>
      </p:sp>
      <p:sp>
        <p:nvSpPr>
          <p:cNvPr id="17" name="TextBox 17"/>
          <p:cNvSpPr txBox="1"/>
          <p:nvPr/>
        </p:nvSpPr>
        <p:spPr>
          <a:xfrm>
            <a:off x="7323792" y="7093484"/>
            <a:ext cx="2907693" cy="1804468"/>
          </a:xfrm>
          <a:prstGeom prst="rect">
            <a:avLst/>
          </a:prstGeom>
        </p:spPr>
        <p:txBody>
          <a:bodyPr wrap="square" lIns="0" tIns="0" rIns="0" bIns="0" rtlCol="0" anchor="t">
            <a:spAutoFit/>
          </a:bodyPr>
          <a:lstStyle/>
          <a:p>
            <a:pPr marL="0" lvl="0" indent="0" algn="ctr">
              <a:lnSpc>
                <a:spcPts val="3639"/>
              </a:lnSpc>
              <a:spcBef>
                <a:spcPct val="0"/>
              </a:spcBef>
            </a:pPr>
            <a:r>
              <a:rPr lang="en-US" sz="2599" u="none" dirty="0" err="1">
                <a:solidFill>
                  <a:srgbClr val="2A2E3A"/>
                </a:solidFill>
                <a:latin typeface="Helios"/>
                <a:ea typeface="Helios"/>
                <a:cs typeface="Helios"/>
                <a:sym typeface="Helios"/>
              </a:rPr>
              <a:t>Java</a:t>
            </a:r>
            <a:r>
              <a:rPr lang="en-US" sz="2599" dirty="0" err="1">
                <a:solidFill>
                  <a:srgbClr val="2A2E3A"/>
                </a:solidFill>
                <a:latin typeface="Helios"/>
                <a:ea typeface="Helios"/>
                <a:cs typeface="Helios"/>
                <a:sym typeface="Helios"/>
              </a:rPr>
              <a:t>s</a:t>
            </a:r>
            <a:r>
              <a:rPr lang="en-US" sz="2599" u="none" dirty="0" err="1">
                <a:solidFill>
                  <a:srgbClr val="2A2E3A"/>
                </a:solidFill>
                <a:latin typeface="Helios"/>
                <a:ea typeface="Helios"/>
                <a:cs typeface="Helios"/>
                <a:sym typeface="Helios"/>
              </a:rPr>
              <a:t>cript</a:t>
            </a:r>
            <a:r>
              <a:rPr lang="en-US" sz="2599" u="none" dirty="0">
                <a:solidFill>
                  <a:srgbClr val="2A2E3A"/>
                </a:solidFill>
                <a:latin typeface="Helios"/>
                <a:ea typeface="Helios"/>
                <a:cs typeface="Helios"/>
                <a:sym typeface="Helios"/>
              </a:rPr>
              <a:t> is used here for adding interactivity to the web page.</a:t>
            </a:r>
          </a:p>
        </p:txBody>
      </p:sp>
      <p:sp>
        <p:nvSpPr>
          <p:cNvPr id="22" name="AutoShape 22"/>
          <p:cNvSpPr/>
          <p:nvPr/>
        </p:nvSpPr>
        <p:spPr>
          <a:xfrm>
            <a:off x="12469065" y="5143500"/>
            <a:ext cx="1586999" cy="38100"/>
          </a:xfrm>
          <a:prstGeom prst="line">
            <a:avLst/>
          </a:prstGeom>
          <a:ln w="38100" cap="flat">
            <a:solidFill>
              <a:srgbClr val="F4F4F4"/>
            </a:solidFill>
            <a:prstDash val="solid"/>
            <a:headEnd type="none" w="sm" len="sm"/>
            <a:tailEnd type="none" w="sm" len="sm"/>
          </a:ln>
        </p:spPr>
      </p:sp>
      <p:sp>
        <p:nvSpPr>
          <p:cNvPr id="23" name="TextBox 23"/>
          <p:cNvSpPr txBox="1"/>
          <p:nvPr/>
        </p:nvSpPr>
        <p:spPr>
          <a:xfrm>
            <a:off x="10641382" y="7093484"/>
            <a:ext cx="3949847" cy="1804468"/>
          </a:xfrm>
          <a:prstGeom prst="rect">
            <a:avLst/>
          </a:prstGeom>
        </p:spPr>
        <p:txBody>
          <a:bodyPr wrap="square" lIns="0" tIns="0" rIns="0" bIns="0" rtlCol="0" anchor="t">
            <a:spAutoFit/>
          </a:bodyPr>
          <a:lstStyle/>
          <a:p>
            <a:pPr marL="0" lvl="0" indent="0" algn="ctr">
              <a:lnSpc>
                <a:spcPts val="3639"/>
              </a:lnSpc>
              <a:spcBef>
                <a:spcPct val="0"/>
              </a:spcBef>
            </a:pPr>
            <a:r>
              <a:rPr lang="en-US" sz="2599" u="none" dirty="0">
                <a:solidFill>
                  <a:srgbClr val="2A2E3A"/>
                </a:solidFill>
                <a:latin typeface="Helios"/>
                <a:ea typeface="Helios"/>
                <a:cs typeface="Helios"/>
                <a:sym typeface="Helios"/>
              </a:rPr>
              <a:t>PHP is leveraged here for collecting, encrypting the data and performing operations on database.</a:t>
            </a:r>
          </a:p>
        </p:txBody>
      </p:sp>
      <p:sp>
        <p:nvSpPr>
          <p:cNvPr id="27" name="TextBox 27"/>
          <p:cNvSpPr txBox="1"/>
          <p:nvPr/>
        </p:nvSpPr>
        <p:spPr>
          <a:xfrm>
            <a:off x="10641382" y="4180978"/>
            <a:ext cx="1365122" cy="1535762"/>
          </a:xfrm>
          <a:prstGeom prst="rect">
            <a:avLst/>
          </a:prstGeom>
        </p:spPr>
        <p:txBody>
          <a:bodyPr lIns="50800" tIns="50800" rIns="50800" bIns="50800" rtlCol="0" anchor="ctr"/>
          <a:lstStyle/>
          <a:p>
            <a:pPr algn="ctr">
              <a:lnSpc>
                <a:spcPts val="4199"/>
              </a:lnSpc>
            </a:pPr>
            <a:r>
              <a:rPr lang="en-US" sz="2999" dirty="0">
                <a:solidFill>
                  <a:srgbClr val="FFFFFF"/>
                </a:solidFill>
                <a:latin typeface="Klein Bold"/>
                <a:ea typeface="Klein Bold"/>
                <a:cs typeface="Klein Bold"/>
                <a:sym typeface="Klein Bold"/>
              </a:rPr>
              <a:t>205</a:t>
            </a:r>
          </a:p>
        </p:txBody>
      </p:sp>
      <p:grpSp>
        <p:nvGrpSpPr>
          <p:cNvPr id="28" name="Group 28"/>
          <p:cNvGrpSpPr/>
          <p:nvPr/>
        </p:nvGrpSpPr>
        <p:grpSpPr>
          <a:xfrm>
            <a:off x="0" y="9125919"/>
            <a:ext cx="18288000" cy="1161081"/>
            <a:chOff x="0" y="0"/>
            <a:chExt cx="4816593" cy="305799"/>
          </a:xfrm>
        </p:grpSpPr>
        <p:sp>
          <p:nvSpPr>
            <p:cNvPr id="29" name="Freeform 29"/>
            <p:cNvSpPr/>
            <p:nvPr/>
          </p:nvSpPr>
          <p:spPr>
            <a:xfrm>
              <a:off x="0" y="0"/>
              <a:ext cx="4816592" cy="305799"/>
            </a:xfrm>
            <a:custGeom>
              <a:avLst/>
              <a:gdLst/>
              <a:ahLst/>
              <a:cxnLst/>
              <a:rect l="l" t="t" r="r" b="b"/>
              <a:pathLst>
                <a:path w="4816592" h="305799">
                  <a:moveTo>
                    <a:pt x="0" y="0"/>
                  </a:moveTo>
                  <a:lnTo>
                    <a:pt x="4816592" y="0"/>
                  </a:lnTo>
                  <a:lnTo>
                    <a:pt x="4816592" y="305799"/>
                  </a:lnTo>
                  <a:lnTo>
                    <a:pt x="0" y="305799"/>
                  </a:lnTo>
                  <a:close/>
                </a:path>
              </a:pathLst>
            </a:custGeom>
            <a:solidFill>
              <a:srgbClr val="F4F4F4"/>
            </a:solidFill>
          </p:spPr>
        </p:sp>
        <p:sp>
          <p:nvSpPr>
            <p:cNvPr id="30" name="TextBox 30"/>
            <p:cNvSpPr txBox="1"/>
            <p:nvPr/>
          </p:nvSpPr>
          <p:spPr>
            <a:xfrm>
              <a:off x="0" y="-38100"/>
              <a:ext cx="4816593" cy="343899"/>
            </a:xfrm>
            <a:prstGeom prst="rect">
              <a:avLst/>
            </a:prstGeom>
          </p:spPr>
          <p:txBody>
            <a:bodyPr lIns="50800" tIns="50800" rIns="50800" bIns="50800" rtlCol="0" anchor="ctr"/>
            <a:lstStyle/>
            <a:p>
              <a:pPr algn="ctr">
                <a:lnSpc>
                  <a:spcPts val="2100"/>
                </a:lnSpc>
              </a:pPr>
              <a:endParaRPr/>
            </a:p>
          </p:txBody>
        </p:sp>
      </p:grpSp>
      <p:pic>
        <p:nvPicPr>
          <p:cNvPr id="42" name="Picture 41">
            <a:extLst>
              <a:ext uri="{FF2B5EF4-FFF2-40B4-BE49-F238E27FC236}">
                <a16:creationId xmlns:a16="http://schemas.microsoft.com/office/drawing/2014/main" id="{5DADD0B3-C576-94F5-AD94-EAD81807D62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42987" y="4608298"/>
            <a:ext cx="2247900" cy="2247900"/>
          </a:xfrm>
          <a:prstGeom prst="rect">
            <a:avLst/>
          </a:prstGeom>
        </p:spPr>
      </p:pic>
      <p:pic>
        <p:nvPicPr>
          <p:cNvPr id="44" name="Picture 43">
            <a:extLst>
              <a:ext uri="{FF2B5EF4-FFF2-40B4-BE49-F238E27FC236}">
                <a16:creationId xmlns:a16="http://schemas.microsoft.com/office/drawing/2014/main" id="{2FE3FF33-28B1-8994-8EB3-8A81130F4C4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357940" y="4682171"/>
            <a:ext cx="2247900" cy="2247900"/>
          </a:xfrm>
          <a:prstGeom prst="rect">
            <a:avLst/>
          </a:prstGeom>
        </p:spPr>
      </p:pic>
      <p:pic>
        <p:nvPicPr>
          <p:cNvPr id="47" name="Picture 46">
            <a:extLst>
              <a:ext uri="{FF2B5EF4-FFF2-40B4-BE49-F238E27FC236}">
                <a16:creationId xmlns:a16="http://schemas.microsoft.com/office/drawing/2014/main" id="{A12F1919-3881-AE8C-72CF-F5EF8E813A3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825258" y="4951436"/>
            <a:ext cx="1904762" cy="1904762"/>
          </a:xfrm>
          <a:prstGeom prst="rect">
            <a:avLst/>
          </a:prstGeom>
        </p:spPr>
      </p:pic>
      <p:sp>
        <p:nvSpPr>
          <p:cNvPr id="48" name="TextBox 23">
            <a:extLst>
              <a:ext uri="{FF2B5EF4-FFF2-40B4-BE49-F238E27FC236}">
                <a16:creationId xmlns:a16="http://schemas.microsoft.com/office/drawing/2014/main" id="{9342FFC1-1C54-0403-FFA9-E611509221B5}"/>
              </a:ext>
            </a:extLst>
          </p:cNvPr>
          <p:cNvSpPr txBox="1"/>
          <p:nvPr/>
        </p:nvSpPr>
        <p:spPr>
          <a:xfrm>
            <a:off x="14431632" y="7093484"/>
            <a:ext cx="3874907" cy="1804468"/>
          </a:xfrm>
          <a:prstGeom prst="rect">
            <a:avLst/>
          </a:prstGeom>
        </p:spPr>
        <p:txBody>
          <a:bodyPr lIns="0" tIns="0" rIns="0" bIns="0" rtlCol="0" anchor="t">
            <a:spAutoFit/>
          </a:bodyPr>
          <a:lstStyle/>
          <a:p>
            <a:pPr marL="0" lvl="0" indent="0" algn="ctr">
              <a:lnSpc>
                <a:spcPts val="3639"/>
              </a:lnSpc>
              <a:spcBef>
                <a:spcPct val="0"/>
              </a:spcBef>
            </a:pPr>
            <a:r>
              <a:rPr lang="en-US" sz="2599" u="none" dirty="0">
                <a:solidFill>
                  <a:srgbClr val="2A2E3A"/>
                </a:solidFill>
                <a:latin typeface="Helios"/>
                <a:ea typeface="Helios"/>
                <a:cs typeface="Helios"/>
                <a:sym typeface="Helios"/>
              </a:rPr>
              <a:t>SQL is used here for storing, retrieving and manipulating data in the database.</a:t>
            </a:r>
          </a:p>
        </p:txBody>
      </p:sp>
      <p:pic>
        <p:nvPicPr>
          <p:cNvPr id="50" name="Picture 49">
            <a:extLst>
              <a:ext uri="{FF2B5EF4-FFF2-40B4-BE49-F238E27FC236}">
                <a16:creationId xmlns:a16="http://schemas.microsoft.com/office/drawing/2014/main" id="{B2EF7CF7-8737-8993-92EC-D54B10D00166}"/>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0982161" y="5143500"/>
            <a:ext cx="3468562" cy="1786571"/>
          </a:xfrm>
          <a:prstGeom prst="rect">
            <a:avLst/>
          </a:prstGeom>
        </p:spPr>
      </p:pic>
      <p:pic>
        <p:nvPicPr>
          <p:cNvPr id="53" name="Picture 52">
            <a:extLst>
              <a:ext uri="{FF2B5EF4-FFF2-40B4-BE49-F238E27FC236}">
                <a16:creationId xmlns:a16="http://schemas.microsoft.com/office/drawing/2014/main" id="{536B659C-4702-9B7D-A7B7-5D77058EB174}"/>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5050244" y="4420085"/>
            <a:ext cx="2392379" cy="25099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p:cTn id="12" dur="500" fill="hold"/>
                                        <p:tgtEl>
                                          <p:spTgt spid="42"/>
                                        </p:tgtEl>
                                        <p:attrNameLst>
                                          <p:attrName>ppt_w</p:attrName>
                                        </p:attrNameLst>
                                      </p:cBhvr>
                                      <p:tavLst>
                                        <p:tav tm="0">
                                          <p:val>
                                            <p:fltVal val="0"/>
                                          </p:val>
                                        </p:tav>
                                        <p:tav tm="100000">
                                          <p:val>
                                            <p:strVal val="#ppt_w"/>
                                          </p:val>
                                        </p:tav>
                                      </p:tavLst>
                                    </p:anim>
                                    <p:anim calcmode="lin" valueType="num">
                                      <p:cBhvr>
                                        <p:cTn id="13" dur="500" fill="hold"/>
                                        <p:tgtEl>
                                          <p:spTgt spid="42"/>
                                        </p:tgtEl>
                                        <p:attrNameLst>
                                          <p:attrName>ppt_h</p:attrName>
                                        </p:attrNameLst>
                                      </p:cBhvr>
                                      <p:tavLst>
                                        <p:tav tm="0">
                                          <p:val>
                                            <p:fltVal val="0"/>
                                          </p:val>
                                        </p:tav>
                                        <p:tav tm="100000">
                                          <p:val>
                                            <p:strVal val="#ppt_h"/>
                                          </p:val>
                                        </p:tav>
                                      </p:tavLst>
                                    </p:anim>
                                    <p:animEffect transition="in" filter="fade">
                                      <p:cBhvr>
                                        <p:cTn id="14" dur="500"/>
                                        <p:tgtEl>
                                          <p:spTgt spid="42"/>
                                        </p:tgtEl>
                                      </p:cBhvr>
                                    </p:animEffect>
                                  </p:childTnLst>
                                </p:cTn>
                              </p:par>
                              <p:par>
                                <p:cTn id="15" presetID="53" presetClass="entr" presetSubtype="16"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par>
                                <p:cTn id="20" presetID="53" presetClass="entr" presetSubtype="16"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p:cTn id="22" dur="500" fill="hold"/>
                                        <p:tgtEl>
                                          <p:spTgt spid="47"/>
                                        </p:tgtEl>
                                        <p:attrNameLst>
                                          <p:attrName>ppt_w</p:attrName>
                                        </p:attrNameLst>
                                      </p:cBhvr>
                                      <p:tavLst>
                                        <p:tav tm="0">
                                          <p:val>
                                            <p:fltVal val="0"/>
                                          </p:val>
                                        </p:tav>
                                        <p:tav tm="100000">
                                          <p:val>
                                            <p:strVal val="#ppt_w"/>
                                          </p:val>
                                        </p:tav>
                                      </p:tavLst>
                                    </p:anim>
                                    <p:anim calcmode="lin" valueType="num">
                                      <p:cBhvr>
                                        <p:cTn id="23" dur="500" fill="hold"/>
                                        <p:tgtEl>
                                          <p:spTgt spid="47"/>
                                        </p:tgtEl>
                                        <p:attrNameLst>
                                          <p:attrName>ppt_h</p:attrName>
                                        </p:attrNameLst>
                                      </p:cBhvr>
                                      <p:tavLst>
                                        <p:tav tm="0">
                                          <p:val>
                                            <p:fltVal val="0"/>
                                          </p:val>
                                        </p:tav>
                                        <p:tav tm="100000">
                                          <p:val>
                                            <p:strVal val="#ppt_h"/>
                                          </p:val>
                                        </p:tav>
                                      </p:tavLst>
                                    </p:anim>
                                    <p:animEffect transition="in" filter="fade">
                                      <p:cBhvr>
                                        <p:cTn id="24" dur="500"/>
                                        <p:tgtEl>
                                          <p:spTgt spid="47"/>
                                        </p:tgtEl>
                                      </p:cBhvr>
                                    </p:animEffect>
                                  </p:childTnLst>
                                </p:cTn>
                              </p:par>
                              <p:par>
                                <p:cTn id="25" presetID="53" presetClass="entr" presetSubtype="16"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p:cTn id="27" dur="500" fill="hold"/>
                                        <p:tgtEl>
                                          <p:spTgt spid="50"/>
                                        </p:tgtEl>
                                        <p:attrNameLst>
                                          <p:attrName>ppt_w</p:attrName>
                                        </p:attrNameLst>
                                      </p:cBhvr>
                                      <p:tavLst>
                                        <p:tav tm="0">
                                          <p:val>
                                            <p:fltVal val="0"/>
                                          </p:val>
                                        </p:tav>
                                        <p:tav tm="100000">
                                          <p:val>
                                            <p:strVal val="#ppt_w"/>
                                          </p:val>
                                        </p:tav>
                                      </p:tavLst>
                                    </p:anim>
                                    <p:anim calcmode="lin" valueType="num">
                                      <p:cBhvr>
                                        <p:cTn id="28" dur="500" fill="hold"/>
                                        <p:tgtEl>
                                          <p:spTgt spid="50"/>
                                        </p:tgtEl>
                                        <p:attrNameLst>
                                          <p:attrName>ppt_h</p:attrName>
                                        </p:attrNameLst>
                                      </p:cBhvr>
                                      <p:tavLst>
                                        <p:tav tm="0">
                                          <p:val>
                                            <p:fltVal val="0"/>
                                          </p:val>
                                        </p:tav>
                                        <p:tav tm="100000">
                                          <p:val>
                                            <p:strVal val="#ppt_h"/>
                                          </p:val>
                                        </p:tav>
                                      </p:tavLst>
                                    </p:anim>
                                    <p:animEffect transition="in" filter="fade">
                                      <p:cBhvr>
                                        <p:cTn id="29" dur="500"/>
                                        <p:tgtEl>
                                          <p:spTgt spid="50"/>
                                        </p:tgtEl>
                                      </p:cBhvr>
                                    </p:animEffect>
                                  </p:childTnLst>
                                </p:cTn>
                              </p:par>
                              <p:par>
                                <p:cTn id="30" presetID="53" presetClass="entr" presetSubtype="16" fill="hold" nodeType="withEffect">
                                  <p:stCondLst>
                                    <p:cond delay="0"/>
                                  </p:stCondLst>
                                  <p:childTnLst>
                                    <p:set>
                                      <p:cBhvr>
                                        <p:cTn id="31" dur="1" fill="hold">
                                          <p:stCondLst>
                                            <p:cond delay="0"/>
                                          </p:stCondLst>
                                        </p:cTn>
                                        <p:tgtEl>
                                          <p:spTgt spid="53"/>
                                        </p:tgtEl>
                                        <p:attrNameLst>
                                          <p:attrName>style.visibility</p:attrName>
                                        </p:attrNameLst>
                                      </p:cBhvr>
                                      <p:to>
                                        <p:strVal val="visible"/>
                                      </p:to>
                                    </p:set>
                                    <p:anim calcmode="lin" valueType="num">
                                      <p:cBhvr>
                                        <p:cTn id="32" dur="500" fill="hold"/>
                                        <p:tgtEl>
                                          <p:spTgt spid="53"/>
                                        </p:tgtEl>
                                        <p:attrNameLst>
                                          <p:attrName>ppt_w</p:attrName>
                                        </p:attrNameLst>
                                      </p:cBhvr>
                                      <p:tavLst>
                                        <p:tav tm="0">
                                          <p:val>
                                            <p:fltVal val="0"/>
                                          </p:val>
                                        </p:tav>
                                        <p:tav tm="100000">
                                          <p:val>
                                            <p:strVal val="#ppt_w"/>
                                          </p:val>
                                        </p:tav>
                                      </p:tavLst>
                                    </p:anim>
                                    <p:anim calcmode="lin" valueType="num">
                                      <p:cBhvr>
                                        <p:cTn id="33" dur="500" fill="hold"/>
                                        <p:tgtEl>
                                          <p:spTgt spid="53"/>
                                        </p:tgtEl>
                                        <p:attrNameLst>
                                          <p:attrName>ppt_h</p:attrName>
                                        </p:attrNameLst>
                                      </p:cBhvr>
                                      <p:tavLst>
                                        <p:tav tm="0">
                                          <p:val>
                                            <p:fltVal val="0"/>
                                          </p:val>
                                        </p:tav>
                                        <p:tav tm="100000">
                                          <p:val>
                                            <p:strVal val="#ppt_h"/>
                                          </p:val>
                                        </p:tav>
                                      </p:tavLst>
                                    </p:anim>
                                    <p:animEffect transition="in" filter="fade">
                                      <p:cBhvr>
                                        <p:cTn id="34" dur="500"/>
                                        <p:tgtEl>
                                          <p:spTgt spid="53"/>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par>
                          <p:cTn id="47" fill="hold">
                            <p:stCondLst>
                              <p:cond delay="2500"/>
                            </p:stCondLst>
                            <p:childTnLst>
                              <p:par>
                                <p:cTn id="48" presetID="10" presetClass="entr" presetSubtype="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childTnLst>
                          </p:cTn>
                        </p:par>
                        <p:par>
                          <p:cTn id="51" fill="hold">
                            <p:stCondLst>
                              <p:cond delay="3000"/>
                            </p:stCondLst>
                            <p:childTnLst>
                              <p:par>
                                <p:cTn id="52" presetID="10" presetClass="entr" presetSubtype="0" fill="hold" grpId="0" nodeType="after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7" grpId="0"/>
      <p:bldP spid="23" grpId="0"/>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240" y="0"/>
            <a:ext cx="9859049" cy="9984801"/>
            <a:chOff x="1352132" y="-36540"/>
            <a:chExt cx="11281805" cy="13313069"/>
          </a:xfrm>
        </p:grpSpPr>
        <p:sp>
          <p:nvSpPr>
            <p:cNvPr id="3" name="Freeform 3"/>
            <p:cNvSpPr/>
            <p:nvPr/>
          </p:nvSpPr>
          <p:spPr>
            <a:xfrm rot="20399043">
              <a:off x="1419050" y="64777"/>
              <a:ext cx="11117897" cy="13199741"/>
            </a:xfrm>
            <a:custGeom>
              <a:avLst/>
              <a:gdLst/>
              <a:ahLst/>
              <a:cxnLst/>
              <a:rect l="l" t="t" r="r" b="b"/>
              <a:pathLst>
                <a:path w="10252025" h="10252025">
                  <a:moveTo>
                    <a:pt x="0" y="0"/>
                  </a:moveTo>
                  <a:lnTo>
                    <a:pt x="10252025" y="0"/>
                  </a:lnTo>
                  <a:lnTo>
                    <a:pt x="10252025" y="10252025"/>
                  </a:lnTo>
                  <a:lnTo>
                    <a:pt x="0" y="10252025"/>
                  </a:lnTo>
                  <a:lnTo>
                    <a:pt x="0" y="0"/>
                  </a:lnTo>
                  <a:close/>
                </a:path>
              </a:pathLst>
            </a:custGeom>
            <a:blipFill>
              <a:blip r:embed="rId2">
                <a:alphaModFix amt="31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352132" y="-36540"/>
              <a:ext cx="11281805" cy="13313069"/>
            </a:xfrm>
            <a:custGeom>
              <a:avLst/>
              <a:gdLst/>
              <a:ahLst/>
              <a:cxnLst/>
              <a:rect l="l" t="t" r="r" b="b"/>
              <a:pathLst>
                <a:path w="10252025" h="10252025">
                  <a:moveTo>
                    <a:pt x="0" y="0"/>
                  </a:moveTo>
                  <a:lnTo>
                    <a:pt x="10252025" y="0"/>
                  </a:lnTo>
                  <a:lnTo>
                    <a:pt x="10252025" y="10252025"/>
                  </a:lnTo>
                  <a:lnTo>
                    <a:pt x="0" y="102520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8" name="TextBox 8"/>
          <p:cNvSpPr txBox="1"/>
          <p:nvPr/>
        </p:nvSpPr>
        <p:spPr>
          <a:xfrm>
            <a:off x="2558069" y="2203836"/>
            <a:ext cx="7285740" cy="2311467"/>
          </a:xfrm>
          <a:prstGeom prst="rect">
            <a:avLst/>
          </a:prstGeom>
        </p:spPr>
        <p:txBody>
          <a:bodyPr lIns="0" tIns="0" rIns="0" bIns="0" rtlCol="0" anchor="t">
            <a:spAutoFit/>
          </a:bodyPr>
          <a:lstStyle/>
          <a:p>
            <a:pPr algn="l">
              <a:lnSpc>
                <a:spcPts val="9099"/>
              </a:lnSpc>
            </a:pPr>
            <a:r>
              <a:rPr lang="en-US" sz="6999" dirty="0">
                <a:solidFill>
                  <a:srgbClr val="2A2E3A"/>
                </a:solidFill>
                <a:latin typeface="Klein Bold"/>
                <a:ea typeface="Klein Bold"/>
                <a:cs typeface="Klein Bold"/>
                <a:sym typeface="Klein Bold"/>
              </a:rPr>
              <a:t>About </a:t>
            </a:r>
          </a:p>
          <a:p>
            <a:pPr algn="l">
              <a:lnSpc>
                <a:spcPts val="9099"/>
              </a:lnSpc>
            </a:pPr>
            <a:r>
              <a:rPr lang="en-US" sz="6999" dirty="0">
                <a:solidFill>
                  <a:schemeClr val="bg1"/>
                </a:solidFill>
                <a:latin typeface="Klein Bold"/>
                <a:ea typeface="Klein Bold"/>
                <a:cs typeface="Klein Bold"/>
                <a:sym typeface="Klein Bold"/>
              </a:rPr>
              <a:t>me</a:t>
            </a:r>
          </a:p>
        </p:txBody>
      </p:sp>
      <p:sp>
        <p:nvSpPr>
          <p:cNvPr id="14" name="TextBox 9"/>
          <p:cNvSpPr txBox="1"/>
          <p:nvPr/>
        </p:nvSpPr>
        <p:spPr>
          <a:xfrm>
            <a:off x="2209800" y="4754759"/>
            <a:ext cx="6577716" cy="1099981"/>
          </a:xfrm>
          <a:prstGeom prst="rect">
            <a:avLst/>
          </a:prstGeom>
        </p:spPr>
        <p:txBody>
          <a:bodyPr lIns="0" tIns="0" rIns="0" bIns="0" rtlCol="0" anchor="t">
            <a:spAutoFit/>
          </a:bodyPr>
          <a:lstStyle/>
          <a:p>
            <a:pPr marL="345440" lvl="1" algn="l">
              <a:lnSpc>
                <a:spcPts val="4479"/>
              </a:lnSpc>
            </a:pPr>
            <a:r>
              <a:rPr lang="en-US" sz="3199" dirty="0">
                <a:solidFill>
                  <a:srgbClr val="2A2E3A"/>
                </a:solidFill>
                <a:latin typeface="Helios"/>
                <a:ea typeface="Helios"/>
                <a:cs typeface="Helios"/>
                <a:sym typeface="Helios"/>
              </a:rPr>
              <a:t>f</a:t>
            </a:r>
            <a:r>
              <a:rPr lang="en-US" sz="3199" u="none" dirty="0">
                <a:solidFill>
                  <a:srgbClr val="2A2E3A"/>
                </a:solidFill>
                <a:latin typeface="Helios"/>
                <a:ea typeface="Helios"/>
                <a:cs typeface="Helios"/>
                <a:sym typeface="Helios"/>
              </a:rPr>
              <a:t>or knowing the participant into building this project.</a:t>
            </a:r>
          </a:p>
        </p:txBody>
      </p:sp>
      <p:sp>
        <p:nvSpPr>
          <p:cNvPr id="5" name="TextBox 4">
            <a:extLst>
              <a:ext uri="{FF2B5EF4-FFF2-40B4-BE49-F238E27FC236}">
                <a16:creationId xmlns:a16="http://schemas.microsoft.com/office/drawing/2014/main" id="{ADF951C0-58F7-C49A-2F4C-513AE6327F2E}"/>
              </a:ext>
            </a:extLst>
          </p:cNvPr>
          <p:cNvSpPr txBox="1"/>
          <p:nvPr/>
        </p:nvSpPr>
        <p:spPr>
          <a:xfrm>
            <a:off x="9982200" y="1576080"/>
            <a:ext cx="7772400" cy="7294305"/>
          </a:xfrm>
          <a:prstGeom prst="rect">
            <a:avLst/>
          </a:prstGeom>
          <a:noFill/>
        </p:spPr>
        <p:txBody>
          <a:bodyPr wrap="square" rtlCol="0">
            <a:spAutoFit/>
          </a:bodyPr>
          <a:lstStyle/>
          <a:p>
            <a:pPr algn="ctr"/>
            <a:r>
              <a:rPr lang="en-IN" sz="3600" dirty="0"/>
              <a:t>The project is made by </a:t>
            </a:r>
          </a:p>
          <a:p>
            <a:pPr algn="ctr"/>
            <a:r>
              <a:rPr lang="en-IN" sz="3600" dirty="0"/>
              <a:t>Anushka Daflapurkar,</a:t>
            </a:r>
          </a:p>
          <a:p>
            <a:pPr algn="ctr"/>
            <a:r>
              <a:rPr lang="en-IN" sz="3600" dirty="0"/>
              <a:t> a 2</a:t>
            </a:r>
            <a:r>
              <a:rPr lang="en-IN" sz="3600" baseline="30000" dirty="0"/>
              <a:t>nd</a:t>
            </a:r>
            <a:r>
              <a:rPr lang="en-IN" sz="3600" dirty="0"/>
              <a:t> year student at SMV College of Engineering, Raichur.</a:t>
            </a:r>
          </a:p>
          <a:p>
            <a:pPr algn="ctr"/>
            <a:r>
              <a:rPr lang="en-IN" sz="3600" dirty="0"/>
              <a:t>This project of Integrated common services to common people is made in individual manner. The source and motivation to build this project was the key factor of lack of comprehensive information unavailable to the common people in healthcare section.</a:t>
            </a:r>
          </a:p>
          <a:p>
            <a:pPr algn="ctr"/>
            <a:endParaRPr lang="en-IN" sz="3600" dirty="0"/>
          </a:p>
          <a:p>
            <a:pPr algn="ctr"/>
            <a:endParaRPr lang="en-IN" sz="3600" dirty="0"/>
          </a:p>
        </p:txBody>
      </p:sp>
    </p:spTree>
    <p:extLst>
      <p:ext uri="{BB962C8B-B14F-4D97-AF65-F5344CB8AC3E}">
        <p14:creationId xmlns:p14="http://schemas.microsoft.com/office/powerpoint/2010/main" val="251167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2000"/>
                            </p:stCondLst>
                            <p:childTnLst>
                              <p:par>
                                <p:cTn id="12" presetID="42"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66927" y="-4280359"/>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1125837"/>
            <a:ext cx="4702618" cy="618185"/>
            <a:chOff x="0" y="0"/>
            <a:chExt cx="6270157" cy="824246"/>
          </a:xfrm>
        </p:grpSpPr>
        <p:sp>
          <p:nvSpPr>
            <p:cNvPr id="4" name="Freeform 4"/>
            <p:cNvSpPr/>
            <p:nvPr/>
          </p:nvSpPr>
          <p:spPr>
            <a:xfrm>
              <a:off x="0" y="0"/>
              <a:ext cx="785282" cy="824246"/>
            </a:xfrm>
            <a:custGeom>
              <a:avLst/>
              <a:gdLst/>
              <a:ahLst/>
              <a:cxnLst/>
              <a:rect l="l" t="t" r="r" b="b"/>
              <a:pathLst>
                <a:path w="785282" h="824246">
                  <a:moveTo>
                    <a:pt x="0" y="0"/>
                  </a:moveTo>
                  <a:lnTo>
                    <a:pt x="785282" y="0"/>
                  </a:lnTo>
                  <a:lnTo>
                    <a:pt x="785282" y="824246"/>
                  </a:lnTo>
                  <a:lnTo>
                    <a:pt x="0" y="8242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119714" y="125758"/>
              <a:ext cx="5150443" cy="525105"/>
            </a:xfrm>
            <a:prstGeom prst="rect">
              <a:avLst/>
            </a:prstGeom>
          </p:spPr>
          <p:txBody>
            <a:bodyPr lIns="0" tIns="0" rIns="0" bIns="0" rtlCol="0" anchor="t">
              <a:spAutoFit/>
            </a:bodyPr>
            <a:lstStyle/>
            <a:p>
              <a:pPr algn="l">
                <a:lnSpc>
                  <a:spcPts val="3361"/>
                </a:lnSpc>
                <a:spcBef>
                  <a:spcPct val="0"/>
                </a:spcBef>
              </a:pPr>
              <a:r>
                <a:rPr lang="en-US" sz="2401" dirty="0">
                  <a:solidFill>
                    <a:srgbClr val="F4F4F4"/>
                  </a:solidFill>
                  <a:latin typeface="Helios"/>
                  <a:ea typeface="Helios"/>
                  <a:cs typeface="Helios"/>
                  <a:sym typeface="Helios"/>
                </a:rPr>
                <a:t>AYUCARE</a:t>
              </a:r>
            </a:p>
          </p:txBody>
        </p:sp>
      </p:grpSp>
      <p:sp>
        <p:nvSpPr>
          <p:cNvPr id="6" name="Freeform 6"/>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57078" y="7902203"/>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8763000" y="495300"/>
            <a:ext cx="8115300" cy="1638910"/>
          </a:xfrm>
          <a:prstGeom prst="rect">
            <a:avLst/>
          </a:prstGeom>
        </p:spPr>
        <p:txBody>
          <a:bodyPr lIns="0" tIns="0" rIns="0" bIns="0" rtlCol="0" anchor="t">
            <a:spAutoFit/>
          </a:bodyPr>
          <a:lstStyle/>
          <a:p>
            <a:pPr algn="l">
              <a:lnSpc>
                <a:spcPts val="14399"/>
              </a:lnSpc>
            </a:pPr>
            <a:r>
              <a:rPr lang="en-US" sz="6600" dirty="0">
                <a:solidFill>
                  <a:srgbClr val="2A2E3A"/>
                </a:solidFill>
                <a:latin typeface="Klein Bold"/>
                <a:ea typeface="Klein Bold"/>
                <a:cs typeface="Klein Bold"/>
                <a:sym typeface="Klein Bold"/>
              </a:rPr>
              <a:t>Conclusion</a:t>
            </a:r>
            <a:r>
              <a:rPr lang="en-US" sz="6000" dirty="0">
                <a:solidFill>
                  <a:srgbClr val="2A2E3A"/>
                </a:solidFill>
                <a:latin typeface="Klein Bold"/>
                <a:ea typeface="Klein Bold"/>
                <a:cs typeface="Klein Bold"/>
                <a:sym typeface="Klein Bold"/>
              </a:rPr>
              <a:t> :</a:t>
            </a:r>
            <a:endParaRPr lang="en-US" sz="6000" dirty="0">
              <a:solidFill>
                <a:srgbClr val="718BAB"/>
              </a:solidFill>
              <a:latin typeface="Klein Bold"/>
              <a:ea typeface="Klein Bold"/>
              <a:cs typeface="Klein Bold"/>
              <a:sym typeface="Klein Bold"/>
            </a:endParaRPr>
          </a:p>
        </p:txBody>
      </p:sp>
      <p:sp>
        <p:nvSpPr>
          <p:cNvPr id="8" name="TextBox 7">
            <a:extLst>
              <a:ext uri="{FF2B5EF4-FFF2-40B4-BE49-F238E27FC236}">
                <a16:creationId xmlns:a16="http://schemas.microsoft.com/office/drawing/2014/main" id="{DE55B01B-7025-27D6-12EC-838B56BEB6E4}"/>
              </a:ext>
            </a:extLst>
          </p:cNvPr>
          <p:cNvSpPr txBox="1"/>
          <p:nvPr/>
        </p:nvSpPr>
        <p:spPr>
          <a:xfrm>
            <a:off x="6872359" y="3084935"/>
            <a:ext cx="11353800" cy="6894195"/>
          </a:xfrm>
          <a:prstGeom prst="rect">
            <a:avLst/>
          </a:prstGeom>
          <a:noFill/>
        </p:spPr>
        <p:txBody>
          <a:bodyPr wrap="square" rtlCol="0">
            <a:spAutoFit/>
          </a:bodyPr>
          <a:lstStyle/>
          <a:p>
            <a:r>
              <a:rPr lang="en-IN" sz="2600" dirty="0">
                <a:latin typeface="Helios" panose="020B0604020202020204" charset="0"/>
              </a:rPr>
              <a:t>The main aim of the project is to bridge the gap between the service providers and the users through a virtual seamless connection profiting both the parties.</a:t>
            </a:r>
          </a:p>
          <a:p>
            <a:endParaRPr lang="en-IN" sz="2600" dirty="0">
              <a:latin typeface="Helios" panose="020B0604020202020204" charset="0"/>
            </a:endParaRPr>
          </a:p>
          <a:p>
            <a:r>
              <a:rPr lang="en-IN" sz="2600" dirty="0">
                <a:latin typeface="Helios" panose="020B0604020202020204" charset="0"/>
              </a:rPr>
              <a:t>Using all the robust and modern technologies like HTML, CSS, JS for frontend and PHP, SQL for Backend, this GUI application is made for powerful, user-friendly and secure integrated health service platform.</a:t>
            </a:r>
          </a:p>
          <a:p>
            <a:endParaRPr lang="en-IN" sz="2600" dirty="0">
              <a:latin typeface="Helios" panose="020B0604020202020204" charset="0"/>
            </a:endParaRPr>
          </a:p>
          <a:p>
            <a:r>
              <a:rPr lang="en-IN" sz="2600" dirty="0">
                <a:latin typeface="Helios" panose="020B0604020202020204" charset="0"/>
              </a:rPr>
              <a:t>The delivery of comprehensive services all in one plus with just a click away.</a:t>
            </a:r>
          </a:p>
          <a:p>
            <a:endParaRPr lang="en-IN" sz="2600" dirty="0">
              <a:latin typeface="Helios" panose="020B0604020202020204" charset="0"/>
            </a:endParaRPr>
          </a:p>
          <a:p>
            <a:r>
              <a:rPr lang="en-IN" sz="2600" dirty="0">
                <a:latin typeface="Helios" panose="020B0604020202020204" charset="0"/>
              </a:rPr>
              <a:t>This application uses secured and protected credential data, caring the privacy of all the users .</a:t>
            </a:r>
          </a:p>
          <a:p>
            <a:endParaRPr lang="en-IN" sz="2600" dirty="0">
              <a:latin typeface="Helios" panose="020B0604020202020204" charset="0"/>
            </a:endParaRPr>
          </a:p>
          <a:p>
            <a:r>
              <a:rPr lang="en-IN" sz="2600" dirty="0">
                <a:latin typeface="Helios" panose="020B0604020202020204" charset="0"/>
              </a:rPr>
              <a:t>Personalized care available whether you need  lab services, hospital services or pharmacies! Everything is sorted in a right manner for your better user experience.</a:t>
            </a:r>
          </a:p>
        </p:txBody>
      </p:sp>
    </p:spTree>
    <p:extLst>
      <p:ext uri="{BB962C8B-B14F-4D97-AF65-F5344CB8AC3E}">
        <p14:creationId xmlns:p14="http://schemas.microsoft.com/office/powerpoint/2010/main" val="294411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42"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 presetClass="entr" presetSubtype="1"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9525" y="0"/>
            <a:ext cx="18288000" cy="3773114"/>
            <a:chOff x="0" y="0"/>
            <a:chExt cx="24384000" cy="5030819"/>
          </a:xfrm>
        </p:grpSpPr>
        <p:pic>
          <p:nvPicPr>
            <p:cNvPr id="3" name="Picture 3"/>
            <p:cNvPicPr>
              <a:picLocks noChangeAspect="1"/>
            </p:cNvPicPr>
            <p:nvPr/>
          </p:nvPicPr>
          <p:blipFill>
            <a:blip r:embed="rId2">
              <a:alphaModFix amt="14000"/>
            </a:blip>
            <a:srcRect t="27933" b="41099"/>
            <a:stretch>
              <a:fillRect/>
            </a:stretch>
          </p:blipFill>
          <p:spPr>
            <a:xfrm>
              <a:off x="0" y="0"/>
              <a:ext cx="24384000" cy="5030819"/>
            </a:xfrm>
            <a:prstGeom prst="rect">
              <a:avLst/>
            </a:prstGeom>
          </p:spPr>
        </p:pic>
      </p:grpSp>
      <p:grpSp>
        <p:nvGrpSpPr>
          <p:cNvPr id="4" name="Group 4"/>
          <p:cNvGrpSpPr/>
          <p:nvPr/>
        </p:nvGrpSpPr>
        <p:grpSpPr>
          <a:xfrm>
            <a:off x="0" y="3773114"/>
            <a:ext cx="18288000" cy="6513886"/>
            <a:chOff x="0" y="0"/>
            <a:chExt cx="4816593" cy="1715591"/>
          </a:xfrm>
        </p:grpSpPr>
        <p:sp>
          <p:nvSpPr>
            <p:cNvPr id="5" name="Freeform 5"/>
            <p:cNvSpPr/>
            <p:nvPr/>
          </p:nvSpPr>
          <p:spPr>
            <a:xfrm>
              <a:off x="0" y="0"/>
              <a:ext cx="4816592" cy="1715591"/>
            </a:xfrm>
            <a:custGeom>
              <a:avLst/>
              <a:gdLst/>
              <a:ahLst/>
              <a:cxnLst/>
              <a:rect l="l" t="t" r="r" b="b"/>
              <a:pathLst>
                <a:path w="4816592" h="1715591">
                  <a:moveTo>
                    <a:pt x="0" y="0"/>
                  </a:moveTo>
                  <a:lnTo>
                    <a:pt x="4816592" y="0"/>
                  </a:lnTo>
                  <a:lnTo>
                    <a:pt x="4816592" y="1715591"/>
                  </a:lnTo>
                  <a:lnTo>
                    <a:pt x="0" y="1715591"/>
                  </a:lnTo>
                  <a:close/>
                </a:path>
              </a:pathLst>
            </a:custGeom>
            <a:solidFill>
              <a:srgbClr val="F4F4F4"/>
            </a:solidFill>
          </p:spPr>
        </p:sp>
        <p:sp>
          <p:nvSpPr>
            <p:cNvPr id="6" name="TextBox 6"/>
            <p:cNvSpPr txBox="1"/>
            <p:nvPr/>
          </p:nvSpPr>
          <p:spPr>
            <a:xfrm>
              <a:off x="0" y="-66675"/>
              <a:ext cx="4816593" cy="1782266"/>
            </a:xfrm>
            <a:prstGeom prst="rect">
              <a:avLst/>
            </a:prstGeom>
          </p:spPr>
          <p:txBody>
            <a:bodyPr lIns="50800" tIns="50800" rIns="50800" bIns="50800" rtlCol="0" anchor="ctr"/>
            <a:lstStyle/>
            <a:p>
              <a:pPr algn="ctr">
                <a:lnSpc>
                  <a:spcPts val="3639"/>
                </a:lnSpc>
              </a:pPr>
              <a:endParaRPr/>
            </a:p>
          </p:txBody>
        </p:sp>
      </p:grpSp>
      <p:sp>
        <p:nvSpPr>
          <p:cNvPr id="9" name="TextBox 9"/>
          <p:cNvSpPr txBox="1"/>
          <p:nvPr/>
        </p:nvSpPr>
        <p:spPr>
          <a:xfrm>
            <a:off x="461962" y="879669"/>
            <a:ext cx="17145000" cy="1144480"/>
          </a:xfrm>
          <a:prstGeom prst="rect">
            <a:avLst/>
          </a:prstGeom>
        </p:spPr>
        <p:txBody>
          <a:bodyPr wrap="square" lIns="0" tIns="0" rIns="0" bIns="0" rtlCol="0" anchor="t">
            <a:spAutoFit/>
          </a:bodyPr>
          <a:lstStyle/>
          <a:p>
            <a:pPr algn="ctr">
              <a:lnSpc>
                <a:spcPts val="9099"/>
              </a:lnSpc>
            </a:pPr>
            <a:r>
              <a:rPr lang="en-US" sz="6999" dirty="0">
                <a:solidFill>
                  <a:srgbClr val="FFFFFF"/>
                </a:solidFill>
                <a:latin typeface="Klein Bold"/>
                <a:ea typeface="Klein Bold"/>
                <a:cs typeface="Klein Bold"/>
                <a:sym typeface="Klein Bold"/>
              </a:rPr>
              <a:t>Motivation</a:t>
            </a:r>
          </a:p>
        </p:txBody>
      </p:sp>
      <p:sp>
        <p:nvSpPr>
          <p:cNvPr id="10" name="Freeform 10"/>
          <p:cNvSpPr/>
          <p:nvPr/>
        </p:nvSpPr>
        <p:spPr>
          <a:xfrm>
            <a:off x="8333203" y="-110979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a:off x="8342728" y="940733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TextBox 11">
            <a:extLst>
              <a:ext uri="{FF2B5EF4-FFF2-40B4-BE49-F238E27FC236}">
                <a16:creationId xmlns:a16="http://schemas.microsoft.com/office/drawing/2014/main" id="{96191AB2-0299-3B34-BE36-939CC76AB69A}"/>
              </a:ext>
            </a:extLst>
          </p:cNvPr>
          <p:cNvSpPr txBox="1"/>
          <p:nvPr/>
        </p:nvSpPr>
        <p:spPr>
          <a:xfrm>
            <a:off x="461962" y="4229100"/>
            <a:ext cx="9367838" cy="5447645"/>
          </a:xfrm>
          <a:prstGeom prst="rect">
            <a:avLst/>
          </a:prstGeom>
          <a:noFill/>
        </p:spPr>
        <p:txBody>
          <a:bodyPr wrap="square" rtlCol="0">
            <a:spAutoFit/>
          </a:bodyPr>
          <a:lstStyle/>
          <a:p>
            <a:r>
              <a:rPr lang="en-US" sz="2400" b="0" i="0" u="none" strike="noStrike" kern="1200" dirty="0">
                <a:solidFill>
                  <a:srgbClr val="000000"/>
                </a:solidFill>
                <a:effectLst/>
                <a:latin typeface="Helios" panose="020B0604020202020204" charset="0"/>
              </a:rPr>
              <a:t>In today’s fast paced world, accessing the right healthcare from vast set of innumerable service providers is so time consuming.</a:t>
            </a:r>
          </a:p>
          <a:p>
            <a:endParaRPr lang="en-US" sz="2400" dirty="0">
              <a:solidFill>
                <a:srgbClr val="000000"/>
              </a:solidFill>
              <a:latin typeface="Helios" panose="020B0604020202020204" charset="0"/>
            </a:endParaRPr>
          </a:p>
          <a:p>
            <a:r>
              <a:rPr lang="en-US" sz="2400" b="0" i="0" u="none" strike="noStrike" kern="1200" dirty="0">
                <a:solidFill>
                  <a:srgbClr val="000000"/>
                </a:solidFill>
                <a:effectLst/>
                <a:latin typeface="Helios" panose="020B0604020202020204" charset="0"/>
              </a:rPr>
              <a:t>Every Health service providers host their own websites ,leading to the common people to visit each and every website and then check for their Availability, Timings, Contact and Address.</a:t>
            </a:r>
          </a:p>
          <a:p>
            <a:endParaRPr lang="en-US" sz="2400" b="0" i="0" u="none" strike="noStrike" kern="1200" dirty="0">
              <a:solidFill>
                <a:srgbClr val="000000"/>
              </a:solidFill>
              <a:effectLst/>
              <a:latin typeface="Helios" panose="020B0604020202020204" charset="0"/>
            </a:endParaRPr>
          </a:p>
          <a:p>
            <a:r>
              <a:rPr lang="en-US" sz="2400" dirty="0">
                <a:solidFill>
                  <a:srgbClr val="000000"/>
                </a:solidFill>
                <a:latin typeface="Helios" panose="020B0604020202020204" charset="0"/>
              </a:rPr>
              <a:t>So, here I have created a single, easy to use portal for the common people to access all the available healthcare services in an integrated manner, so that the people save time and get the Crisp information about the service they want to get.</a:t>
            </a:r>
          </a:p>
          <a:p>
            <a:endParaRPr lang="en-IN" sz="2400" b="0" i="0" u="none" strike="noStrike" dirty="0">
              <a:effectLst/>
              <a:latin typeface="Arial" panose="020B0604020202020204" pitchFamily="34" charset="0"/>
            </a:endParaRPr>
          </a:p>
          <a:p>
            <a:endParaRPr lang="en-IN" sz="2400" b="0" i="0" u="none" strike="noStrike" dirty="0">
              <a:effectLst/>
              <a:latin typeface="Arial" panose="020B0604020202020204" pitchFamily="34" charset="0"/>
            </a:endParaRPr>
          </a:p>
          <a:p>
            <a:endParaRPr lang="en-IN" sz="3600" dirty="0">
              <a:latin typeface="Helios" panose="020B0604020202020204" charset="0"/>
            </a:endParaRPr>
          </a:p>
        </p:txBody>
      </p:sp>
      <p:pic>
        <p:nvPicPr>
          <p:cNvPr id="14" name="Picture 13">
            <a:extLst>
              <a:ext uri="{FF2B5EF4-FFF2-40B4-BE49-F238E27FC236}">
                <a16:creationId xmlns:a16="http://schemas.microsoft.com/office/drawing/2014/main" id="{8C300880-C33A-05BD-7141-E74DCAAEFC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06162" y="4160030"/>
            <a:ext cx="6400800" cy="46454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par>
                                <p:cTn id="16" presetID="18" presetClass="entr" presetSubtype="12"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strips(downLeft)">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9525" y="0"/>
            <a:ext cx="18288000" cy="3773114"/>
            <a:chOff x="0" y="0"/>
            <a:chExt cx="24384000" cy="5030819"/>
          </a:xfrm>
        </p:grpSpPr>
        <p:pic>
          <p:nvPicPr>
            <p:cNvPr id="3" name="Picture 3"/>
            <p:cNvPicPr>
              <a:picLocks noChangeAspect="1"/>
            </p:cNvPicPr>
            <p:nvPr/>
          </p:nvPicPr>
          <p:blipFill>
            <a:blip r:embed="rId2">
              <a:alphaModFix amt="14000"/>
            </a:blip>
            <a:srcRect t="27933" b="41099"/>
            <a:stretch>
              <a:fillRect/>
            </a:stretch>
          </p:blipFill>
          <p:spPr>
            <a:xfrm>
              <a:off x="0" y="0"/>
              <a:ext cx="24384000" cy="5030819"/>
            </a:xfrm>
            <a:prstGeom prst="rect">
              <a:avLst/>
            </a:prstGeom>
          </p:spPr>
        </p:pic>
      </p:grpSp>
      <p:grpSp>
        <p:nvGrpSpPr>
          <p:cNvPr id="4" name="Group 4"/>
          <p:cNvGrpSpPr/>
          <p:nvPr/>
        </p:nvGrpSpPr>
        <p:grpSpPr>
          <a:xfrm>
            <a:off x="0" y="3773114"/>
            <a:ext cx="18288000" cy="6513886"/>
            <a:chOff x="0" y="0"/>
            <a:chExt cx="4816593" cy="1715591"/>
          </a:xfrm>
        </p:grpSpPr>
        <p:sp>
          <p:nvSpPr>
            <p:cNvPr id="5" name="Freeform 5"/>
            <p:cNvSpPr/>
            <p:nvPr/>
          </p:nvSpPr>
          <p:spPr>
            <a:xfrm>
              <a:off x="0" y="0"/>
              <a:ext cx="4816592" cy="1715591"/>
            </a:xfrm>
            <a:custGeom>
              <a:avLst/>
              <a:gdLst/>
              <a:ahLst/>
              <a:cxnLst/>
              <a:rect l="l" t="t" r="r" b="b"/>
              <a:pathLst>
                <a:path w="4816592" h="1715591">
                  <a:moveTo>
                    <a:pt x="0" y="0"/>
                  </a:moveTo>
                  <a:lnTo>
                    <a:pt x="4816592" y="0"/>
                  </a:lnTo>
                  <a:lnTo>
                    <a:pt x="4816592" y="1715591"/>
                  </a:lnTo>
                  <a:lnTo>
                    <a:pt x="0" y="1715591"/>
                  </a:lnTo>
                  <a:close/>
                </a:path>
              </a:pathLst>
            </a:custGeom>
            <a:solidFill>
              <a:srgbClr val="F4F4F4"/>
            </a:solidFill>
          </p:spPr>
        </p:sp>
        <p:sp>
          <p:nvSpPr>
            <p:cNvPr id="6" name="TextBox 6"/>
            <p:cNvSpPr txBox="1"/>
            <p:nvPr/>
          </p:nvSpPr>
          <p:spPr>
            <a:xfrm>
              <a:off x="0" y="-66675"/>
              <a:ext cx="4816593" cy="1782266"/>
            </a:xfrm>
            <a:prstGeom prst="rect">
              <a:avLst/>
            </a:prstGeom>
          </p:spPr>
          <p:txBody>
            <a:bodyPr lIns="50800" tIns="50800" rIns="50800" bIns="50800" rtlCol="0" anchor="ctr"/>
            <a:lstStyle/>
            <a:p>
              <a:pPr algn="ctr">
                <a:lnSpc>
                  <a:spcPts val="3639"/>
                </a:lnSpc>
              </a:pPr>
              <a:endParaRPr/>
            </a:p>
          </p:txBody>
        </p:sp>
      </p:grpSp>
      <p:sp>
        <p:nvSpPr>
          <p:cNvPr id="9" name="TextBox 9"/>
          <p:cNvSpPr txBox="1"/>
          <p:nvPr/>
        </p:nvSpPr>
        <p:spPr>
          <a:xfrm>
            <a:off x="461962" y="879669"/>
            <a:ext cx="17145000" cy="1144480"/>
          </a:xfrm>
          <a:prstGeom prst="rect">
            <a:avLst/>
          </a:prstGeom>
        </p:spPr>
        <p:txBody>
          <a:bodyPr wrap="square" lIns="0" tIns="0" rIns="0" bIns="0" rtlCol="0" anchor="t">
            <a:spAutoFit/>
          </a:bodyPr>
          <a:lstStyle/>
          <a:p>
            <a:pPr algn="ctr">
              <a:lnSpc>
                <a:spcPts val="9099"/>
              </a:lnSpc>
            </a:pPr>
            <a:r>
              <a:rPr lang="en-US" sz="6999" dirty="0">
                <a:solidFill>
                  <a:srgbClr val="FFFFFF"/>
                </a:solidFill>
                <a:latin typeface="Klein Bold"/>
                <a:ea typeface="Klein Bold"/>
                <a:cs typeface="Klein Bold"/>
                <a:sym typeface="Klein Bold"/>
              </a:rPr>
              <a:t>The Solution</a:t>
            </a:r>
          </a:p>
        </p:txBody>
      </p:sp>
      <p:sp>
        <p:nvSpPr>
          <p:cNvPr id="10" name="Freeform 10"/>
          <p:cNvSpPr/>
          <p:nvPr/>
        </p:nvSpPr>
        <p:spPr>
          <a:xfrm>
            <a:off x="8333203" y="-110979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a:off x="8342728" y="940733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TextBox 11">
            <a:extLst>
              <a:ext uri="{FF2B5EF4-FFF2-40B4-BE49-F238E27FC236}">
                <a16:creationId xmlns:a16="http://schemas.microsoft.com/office/drawing/2014/main" id="{96191AB2-0299-3B34-BE36-939CC76AB69A}"/>
              </a:ext>
            </a:extLst>
          </p:cNvPr>
          <p:cNvSpPr txBox="1"/>
          <p:nvPr/>
        </p:nvSpPr>
        <p:spPr>
          <a:xfrm>
            <a:off x="228600" y="3916025"/>
            <a:ext cx="8686800" cy="6001643"/>
          </a:xfrm>
          <a:prstGeom prst="rect">
            <a:avLst/>
          </a:prstGeom>
          <a:noFill/>
        </p:spPr>
        <p:txBody>
          <a:bodyPr wrap="square" rtlCol="0">
            <a:spAutoFit/>
          </a:bodyPr>
          <a:lstStyle/>
          <a:p>
            <a:r>
              <a:rPr lang="en-IN" sz="2400" dirty="0">
                <a:latin typeface="Helios" panose="020B0604020202020204" charset="0"/>
              </a:rPr>
              <a:t>Introducing a web application, named </a:t>
            </a:r>
            <a:r>
              <a:rPr lang="en-IN" sz="2400" dirty="0" err="1">
                <a:latin typeface="Helios" panose="020B0604020202020204" charset="0"/>
              </a:rPr>
              <a:t>AyuCare</a:t>
            </a:r>
            <a:r>
              <a:rPr lang="en-IN" sz="2400" dirty="0">
                <a:latin typeface="Helios" panose="020B0604020202020204" charset="0"/>
              </a:rPr>
              <a:t> ,which the user can access through any digital device may laptop, mobile or tablets.</a:t>
            </a:r>
          </a:p>
          <a:p>
            <a:endParaRPr lang="en-IN" sz="2400" b="0" i="0" u="none" strike="noStrike" dirty="0">
              <a:effectLst/>
              <a:latin typeface="Helios" panose="020B0604020202020204" charset="0"/>
            </a:endParaRPr>
          </a:p>
          <a:p>
            <a:r>
              <a:rPr lang="en-IN" sz="2400" dirty="0">
                <a:latin typeface="Helios" panose="020B0604020202020204" charset="0"/>
              </a:rPr>
              <a:t>A 24/7 Access:  Use the platform Anytime, anywhere ensuring that healthcare is always within reach , even in emergencies.</a:t>
            </a:r>
          </a:p>
          <a:p>
            <a:endParaRPr lang="en-IN" sz="2400" b="0" i="0" u="none" strike="noStrike" dirty="0">
              <a:effectLst/>
              <a:latin typeface="Helios" panose="020B0604020202020204" charset="0"/>
            </a:endParaRPr>
          </a:p>
          <a:p>
            <a:r>
              <a:rPr lang="en-IN" sz="2400" b="0" i="0" u="none" strike="noStrike" dirty="0">
                <a:effectLst/>
                <a:latin typeface="Helios" panose="020B0604020202020204" charset="0"/>
              </a:rPr>
              <a:t>Stay on top of your health with regular screenings, check-ups and wellness tips. </a:t>
            </a:r>
          </a:p>
          <a:p>
            <a:endParaRPr lang="en-IN" sz="2400" dirty="0">
              <a:latin typeface="Helios" panose="020B0604020202020204" charset="0"/>
            </a:endParaRPr>
          </a:p>
          <a:p>
            <a:r>
              <a:rPr lang="en-IN" sz="2400" b="0" i="0" u="none" strike="noStrike" dirty="0">
                <a:effectLst/>
                <a:latin typeface="Helios" panose="020B0604020202020204" charset="0"/>
              </a:rPr>
              <a:t>Effectively manage chronic conditions with integrated support and resources.</a:t>
            </a:r>
          </a:p>
          <a:p>
            <a:endParaRPr lang="en-IN" sz="2400" b="0" i="0" u="none" strike="noStrike" dirty="0">
              <a:effectLst/>
              <a:latin typeface="Helios" panose="020B0604020202020204" charset="0"/>
            </a:endParaRPr>
          </a:p>
          <a:p>
            <a:r>
              <a:rPr lang="en-US" sz="2400" b="0" i="0" dirty="0">
                <a:solidFill>
                  <a:srgbClr val="000000"/>
                </a:solidFill>
                <a:effectLst/>
                <a:highlight>
                  <a:srgbClr val="F2F2F2"/>
                </a:highlight>
                <a:latin typeface="Helios" panose="020B0604020202020204" charset="0"/>
              </a:rPr>
              <a:t>We strive to bridge the gap between patients and healthcare providers by leveraging technology to create a seamless and user-friendly experience.</a:t>
            </a:r>
            <a:endParaRPr lang="en-IN" sz="3600" dirty="0">
              <a:latin typeface="Helios" panose="020B0604020202020204" charset="0"/>
            </a:endParaRPr>
          </a:p>
        </p:txBody>
      </p:sp>
      <p:pic>
        <p:nvPicPr>
          <p:cNvPr id="8" name="Picture 7">
            <a:extLst>
              <a:ext uri="{FF2B5EF4-FFF2-40B4-BE49-F238E27FC236}">
                <a16:creationId xmlns:a16="http://schemas.microsoft.com/office/drawing/2014/main" id="{117D8D9F-3C56-CDEF-7B79-652BAA4152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2602" y="4140980"/>
            <a:ext cx="8446849" cy="5167000"/>
          </a:xfrm>
          <a:prstGeom prst="rect">
            <a:avLst/>
          </a:prstGeom>
        </p:spPr>
      </p:pic>
    </p:spTree>
    <p:extLst>
      <p:ext uri="{BB962C8B-B14F-4D97-AF65-F5344CB8AC3E}">
        <p14:creationId xmlns:p14="http://schemas.microsoft.com/office/powerpoint/2010/main" val="1375754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par>
                                <p:cTn id="13" presetID="43"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
                                        <p:tgtEl>
                                          <p:spTgt spid="8"/>
                                        </p:tgtEl>
                                      </p:cBhvr>
                                    </p:animEffect>
                                    <p:anim calcmode="lin" valueType="num">
                                      <p:cBhvr>
                                        <p:cTn id="16" dur="400" fill="hold"/>
                                        <p:tgtEl>
                                          <p:spTgt spid="8"/>
                                        </p:tgtEl>
                                        <p:attrNameLst>
                                          <p:attrName>ppt_x</p:attrName>
                                        </p:attrNameLst>
                                      </p:cBhvr>
                                      <p:tavLst>
                                        <p:tav tm="0">
                                          <p:val>
                                            <p:strVal val="#ppt_x"/>
                                          </p:val>
                                        </p:tav>
                                        <p:tav tm="100000">
                                          <p:val>
                                            <p:strVal val="#ppt_x"/>
                                          </p:val>
                                        </p:tav>
                                      </p:tavLst>
                                    </p:anim>
                                    <p:anim calcmode="lin" valueType="num">
                                      <p:cBhvr>
                                        <p:cTn id="17" dur="400" fill="hold"/>
                                        <p:tgtEl>
                                          <p:spTgt spid="8"/>
                                        </p:tgtEl>
                                        <p:attrNameLst>
                                          <p:attrName>ppt_y</p:attrName>
                                        </p:attrNameLst>
                                      </p:cBhvr>
                                      <p:tavLst>
                                        <p:tav tm="0">
                                          <p:val>
                                            <p:strVal val="#ppt_y+0.31"/>
                                          </p:val>
                                        </p:tav>
                                        <p:tav tm="100000">
                                          <p:val>
                                            <p:strVal val="#ppt_y+0.31"/>
                                          </p:val>
                                        </p:tav>
                                      </p:tavLst>
                                    </p:anim>
                                    <p:anim calcmode="lin" valueType="num">
                                      <p:cBhvr>
                                        <p:cTn id="18" dur="600" decel="50000" fill="hold">
                                          <p:stCondLst>
                                            <p:cond delay="400"/>
                                          </p:stCondLst>
                                        </p:cTn>
                                        <p:tgtEl>
                                          <p:spTgt spid="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9" dur="600" decel="50000" fill="hold">
                                          <p:stCondLst>
                                            <p:cond delay="400"/>
                                          </p:stCondLst>
                                        </p:cTn>
                                        <p:tgtEl>
                                          <p:spTgt spid="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8475660" y="342900"/>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508998" y="6276492"/>
            <a:ext cx="1621594" cy="1621594"/>
          </a:xfrm>
          <a:custGeom>
            <a:avLst/>
            <a:gdLst/>
            <a:ahLst/>
            <a:cxnLst/>
            <a:rect l="l" t="t" r="r" b="b"/>
            <a:pathLst>
              <a:path w="1621594" h="1621594">
                <a:moveTo>
                  <a:pt x="0" y="0"/>
                </a:moveTo>
                <a:lnTo>
                  <a:pt x="1621594" y="0"/>
                </a:lnTo>
                <a:lnTo>
                  <a:pt x="1621594" y="1621593"/>
                </a:lnTo>
                <a:lnTo>
                  <a:pt x="0" y="16215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0287000" y="6474777"/>
            <a:ext cx="7124341" cy="3651128"/>
          </a:xfrm>
          <a:prstGeom prst="rect">
            <a:avLst/>
          </a:prstGeom>
        </p:spPr>
        <p:txBody>
          <a:bodyPr lIns="0" tIns="0" rIns="0" bIns="0" rtlCol="0" anchor="t">
            <a:spAutoFit/>
          </a:bodyPr>
          <a:lstStyle/>
          <a:p>
            <a:pPr marL="0" lvl="0" indent="0" algn="l">
              <a:lnSpc>
                <a:spcPts val="3639"/>
              </a:lnSpc>
              <a:spcBef>
                <a:spcPct val="0"/>
              </a:spcBef>
            </a:pPr>
            <a:r>
              <a:rPr lang="en-US" sz="2599" dirty="0">
                <a:solidFill>
                  <a:srgbClr val="2A2E3A"/>
                </a:solidFill>
                <a:latin typeface="Helios"/>
                <a:ea typeface="Helios"/>
                <a:cs typeface="Helios"/>
                <a:sym typeface="Helios"/>
              </a:rPr>
              <a:t>The vision is that everyone has easy access to emergency health services available, regardless of their location and circumstances</a:t>
            </a:r>
            <a:r>
              <a:rPr lang="en-US" sz="2599" u="none" dirty="0">
                <a:solidFill>
                  <a:srgbClr val="2A2E3A"/>
                </a:solidFill>
                <a:latin typeface="Helios"/>
                <a:ea typeface="Helios"/>
                <a:cs typeface="Helios"/>
                <a:sym typeface="Helios"/>
              </a:rPr>
              <a:t>. By continually advancing our platform and expand our service offerings, this  project envisions  becoming the leading solution  for integrated health services., promoting overall well being of everyone.</a:t>
            </a:r>
          </a:p>
        </p:txBody>
      </p:sp>
      <p:grpSp>
        <p:nvGrpSpPr>
          <p:cNvPr id="7" name="Group 7"/>
          <p:cNvGrpSpPr/>
          <p:nvPr/>
        </p:nvGrpSpPr>
        <p:grpSpPr>
          <a:xfrm>
            <a:off x="0" y="0"/>
            <a:ext cx="9411059" cy="10287000"/>
            <a:chOff x="0" y="0"/>
            <a:chExt cx="2478633" cy="2709333"/>
          </a:xfrm>
        </p:grpSpPr>
        <p:sp>
          <p:nvSpPr>
            <p:cNvPr id="8" name="Freeform 8"/>
            <p:cNvSpPr/>
            <p:nvPr/>
          </p:nvSpPr>
          <p:spPr>
            <a:xfrm>
              <a:off x="0" y="0"/>
              <a:ext cx="2478633" cy="2709333"/>
            </a:xfrm>
            <a:custGeom>
              <a:avLst/>
              <a:gdLst/>
              <a:ahLst/>
              <a:cxnLst/>
              <a:rect l="l" t="t" r="r" b="b"/>
              <a:pathLst>
                <a:path w="2478633" h="2709333">
                  <a:moveTo>
                    <a:pt x="0" y="0"/>
                  </a:moveTo>
                  <a:lnTo>
                    <a:pt x="2478633" y="0"/>
                  </a:lnTo>
                  <a:lnTo>
                    <a:pt x="2478633" y="2709333"/>
                  </a:lnTo>
                  <a:lnTo>
                    <a:pt x="0" y="2709333"/>
                  </a:lnTo>
                  <a:close/>
                </a:path>
              </a:pathLst>
            </a:custGeom>
            <a:solidFill>
              <a:srgbClr val="FFFFFF"/>
            </a:solidFill>
          </p:spPr>
        </p:sp>
        <p:sp>
          <p:nvSpPr>
            <p:cNvPr id="9" name="TextBox 9"/>
            <p:cNvSpPr txBox="1"/>
            <p:nvPr/>
          </p:nvSpPr>
          <p:spPr>
            <a:xfrm>
              <a:off x="0" y="-38100"/>
              <a:ext cx="2478633" cy="2747433"/>
            </a:xfrm>
            <a:prstGeom prst="rect">
              <a:avLst/>
            </a:prstGeom>
          </p:spPr>
          <p:txBody>
            <a:bodyPr lIns="50800" tIns="50800" rIns="50800" bIns="50800" rtlCol="0" anchor="ctr"/>
            <a:lstStyle/>
            <a:p>
              <a:pPr algn="ctr">
                <a:lnSpc>
                  <a:spcPts val="2100"/>
                </a:lnSpc>
              </a:pPr>
              <a:endParaRPr/>
            </a:p>
          </p:txBody>
        </p:sp>
      </p:grpSp>
      <p:grpSp>
        <p:nvGrpSpPr>
          <p:cNvPr id="10" name="Group 10"/>
          <p:cNvGrpSpPr/>
          <p:nvPr/>
        </p:nvGrpSpPr>
        <p:grpSpPr>
          <a:xfrm>
            <a:off x="1028700" y="2288955"/>
            <a:ext cx="6746873" cy="3885885"/>
            <a:chOff x="0" y="-76200"/>
            <a:chExt cx="8995831" cy="5181180"/>
          </a:xfrm>
        </p:grpSpPr>
        <p:sp>
          <p:nvSpPr>
            <p:cNvPr id="11" name="TextBox 11"/>
            <p:cNvSpPr txBox="1"/>
            <p:nvPr/>
          </p:nvSpPr>
          <p:spPr>
            <a:xfrm>
              <a:off x="0" y="-76200"/>
              <a:ext cx="8995831" cy="3081956"/>
            </a:xfrm>
            <a:prstGeom prst="rect">
              <a:avLst/>
            </a:prstGeom>
          </p:spPr>
          <p:txBody>
            <a:bodyPr lIns="0" tIns="0" rIns="0" bIns="0" rtlCol="0" anchor="t">
              <a:spAutoFit/>
            </a:bodyPr>
            <a:lstStyle/>
            <a:p>
              <a:pPr algn="l">
                <a:lnSpc>
                  <a:spcPts val="9099"/>
                </a:lnSpc>
              </a:pPr>
              <a:r>
                <a:rPr lang="en-US" sz="6999" dirty="0">
                  <a:solidFill>
                    <a:srgbClr val="718BAB"/>
                  </a:solidFill>
                  <a:latin typeface="Klein Bold"/>
                  <a:ea typeface="Klein Bold"/>
                  <a:cs typeface="Klein Bold"/>
                  <a:sym typeface="Klein Bold"/>
                </a:rPr>
                <a:t>The Mission and Vision</a:t>
              </a:r>
            </a:p>
          </p:txBody>
        </p:sp>
        <p:sp>
          <p:nvSpPr>
            <p:cNvPr id="12" name="TextBox 12"/>
            <p:cNvSpPr txBox="1"/>
            <p:nvPr/>
          </p:nvSpPr>
          <p:spPr>
            <a:xfrm>
              <a:off x="0" y="3638339"/>
              <a:ext cx="8077200" cy="1466641"/>
            </a:xfrm>
            <a:prstGeom prst="rect">
              <a:avLst/>
            </a:prstGeom>
          </p:spPr>
          <p:txBody>
            <a:bodyPr wrap="square" lIns="0" tIns="0" rIns="0" bIns="0" rtlCol="0" anchor="t">
              <a:spAutoFit/>
            </a:bodyPr>
            <a:lstStyle/>
            <a:p>
              <a:pPr algn="l">
                <a:lnSpc>
                  <a:spcPts val="4479"/>
                </a:lnSpc>
              </a:pPr>
              <a:r>
                <a:rPr lang="en-US" sz="3199" dirty="0">
                  <a:solidFill>
                    <a:srgbClr val="2A2E3A"/>
                  </a:solidFill>
                  <a:latin typeface="Helios"/>
                  <a:ea typeface="Helios"/>
                  <a:cs typeface="Helios"/>
                  <a:sym typeface="Helios"/>
                </a:rPr>
                <a:t>“Empowering health, Connecting Care</a:t>
              </a:r>
              <a:r>
                <a:rPr lang="en-US" sz="3199" u="none" dirty="0">
                  <a:solidFill>
                    <a:srgbClr val="2A2E3A"/>
                  </a:solidFill>
                  <a:latin typeface="Helios"/>
                  <a:ea typeface="Helios"/>
                  <a:cs typeface="Helios"/>
                  <a:sym typeface="Helios"/>
                </a:rPr>
                <a:t>.”</a:t>
              </a:r>
            </a:p>
          </p:txBody>
        </p:sp>
      </p:grpSp>
      <p:sp>
        <p:nvSpPr>
          <p:cNvPr id="15" name="TextBox 15"/>
          <p:cNvSpPr txBox="1"/>
          <p:nvPr/>
        </p:nvSpPr>
        <p:spPr>
          <a:xfrm>
            <a:off x="10277474" y="1153697"/>
            <a:ext cx="7474243" cy="3189463"/>
          </a:xfrm>
          <a:prstGeom prst="rect">
            <a:avLst/>
          </a:prstGeom>
        </p:spPr>
        <p:txBody>
          <a:bodyPr lIns="0" tIns="0" rIns="0" bIns="0" rtlCol="0" anchor="t">
            <a:spAutoFit/>
          </a:bodyPr>
          <a:lstStyle/>
          <a:p>
            <a:pPr marL="0" lvl="0" indent="0" algn="l">
              <a:lnSpc>
                <a:spcPts val="3639"/>
              </a:lnSpc>
              <a:spcBef>
                <a:spcPct val="0"/>
              </a:spcBef>
            </a:pPr>
            <a:r>
              <a:rPr lang="en-US" sz="2599" u="none" dirty="0">
                <a:solidFill>
                  <a:srgbClr val="2A2E3A"/>
                </a:solidFill>
                <a:latin typeface="Helios"/>
                <a:ea typeface="Helios"/>
                <a:cs typeface="Helios"/>
                <a:sym typeface="Helios"/>
              </a:rPr>
              <a:t>The mission is to transform healthcare by providing a comprehensive, accessible and personalized platform for all. It is the strive to empower individuals to take control of their health by connecting them with healthcare providers and  offering them a seamless experience  leveraging convenience and efficiency.</a:t>
            </a:r>
          </a:p>
        </p:txBody>
      </p:sp>
      <p:sp>
        <p:nvSpPr>
          <p:cNvPr id="16" name="TextBox 14"/>
          <p:cNvSpPr txBox="1"/>
          <p:nvPr/>
        </p:nvSpPr>
        <p:spPr>
          <a:xfrm>
            <a:off x="10282237" y="393991"/>
            <a:ext cx="7474243" cy="571500"/>
          </a:xfrm>
          <a:prstGeom prst="rect">
            <a:avLst/>
          </a:prstGeom>
        </p:spPr>
        <p:txBody>
          <a:bodyPr lIns="0" tIns="0" rIns="0" bIns="0" rtlCol="0" anchor="t">
            <a:spAutoFit/>
          </a:bodyPr>
          <a:lstStyle/>
          <a:p>
            <a:pPr marL="0" lvl="0" indent="0" algn="l">
              <a:lnSpc>
                <a:spcPts val="4559"/>
              </a:lnSpc>
              <a:spcBef>
                <a:spcPct val="0"/>
              </a:spcBef>
            </a:pPr>
            <a:r>
              <a:rPr lang="en-US" sz="3799" u="none" dirty="0">
                <a:solidFill>
                  <a:srgbClr val="718BAB"/>
                </a:solidFill>
                <a:latin typeface="Klein Bold"/>
                <a:ea typeface="Klein Bold"/>
                <a:cs typeface="Klein Bold"/>
                <a:sym typeface="Klein Bold"/>
              </a:rPr>
              <a:t>Mission</a:t>
            </a:r>
          </a:p>
        </p:txBody>
      </p:sp>
      <p:sp>
        <p:nvSpPr>
          <p:cNvPr id="17" name="TextBox 5"/>
          <p:cNvSpPr txBox="1"/>
          <p:nvPr/>
        </p:nvSpPr>
        <p:spPr>
          <a:xfrm>
            <a:off x="10287000" y="5704992"/>
            <a:ext cx="7124341" cy="571500"/>
          </a:xfrm>
          <a:prstGeom prst="rect">
            <a:avLst/>
          </a:prstGeom>
        </p:spPr>
        <p:txBody>
          <a:bodyPr lIns="0" tIns="0" rIns="0" bIns="0" rtlCol="0" anchor="t">
            <a:spAutoFit/>
          </a:bodyPr>
          <a:lstStyle/>
          <a:p>
            <a:pPr marL="0" lvl="0" indent="0" algn="l">
              <a:lnSpc>
                <a:spcPts val="4559"/>
              </a:lnSpc>
              <a:spcBef>
                <a:spcPct val="0"/>
              </a:spcBef>
            </a:pPr>
            <a:r>
              <a:rPr lang="en-US" sz="3799" u="none" dirty="0">
                <a:solidFill>
                  <a:srgbClr val="718BAB"/>
                </a:solidFill>
                <a:latin typeface="Klein Bold"/>
                <a:ea typeface="Klein Bold"/>
                <a:cs typeface="Klein Bold"/>
                <a:sym typeface="Klein Bold"/>
              </a:rPr>
              <a:t>Vision</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0-#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2000"/>
                            </p:stCondLst>
                            <p:childTnLst>
                              <p:par>
                                <p:cTn id="26" presetID="22" presetClass="entr" presetSubtype="4"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par>
                          <p:cTn id="29" fill="hold">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507438" y="-2845897"/>
            <a:ext cx="15978794" cy="15978794"/>
          </a:xfrm>
          <a:custGeom>
            <a:avLst/>
            <a:gdLst/>
            <a:ahLst/>
            <a:cxnLst/>
            <a:rect l="l" t="t" r="r" b="b"/>
            <a:pathLst>
              <a:path w="15978794" h="15978794">
                <a:moveTo>
                  <a:pt x="0" y="0"/>
                </a:moveTo>
                <a:lnTo>
                  <a:pt x="15978795" y="0"/>
                </a:lnTo>
                <a:lnTo>
                  <a:pt x="15978795" y="15978794"/>
                </a:lnTo>
                <a:lnTo>
                  <a:pt x="0" y="159787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2853402"/>
            <a:ext cx="6278177" cy="3881483"/>
            <a:chOff x="0" y="-76200"/>
            <a:chExt cx="8370902" cy="5175310"/>
          </a:xfrm>
        </p:grpSpPr>
        <p:sp>
          <p:nvSpPr>
            <p:cNvPr id="4" name="TextBox 4"/>
            <p:cNvSpPr txBox="1"/>
            <p:nvPr/>
          </p:nvSpPr>
          <p:spPr>
            <a:xfrm>
              <a:off x="0" y="-76200"/>
              <a:ext cx="8370902" cy="3081956"/>
            </a:xfrm>
            <a:prstGeom prst="rect">
              <a:avLst/>
            </a:prstGeom>
          </p:spPr>
          <p:txBody>
            <a:bodyPr lIns="0" tIns="0" rIns="0" bIns="0" rtlCol="0" anchor="t">
              <a:spAutoFit/>
            </a:bodyPr>
            <a:lstStyle/>
            <a:p>
              <a:pPr algn="l">
                <a:lnSpc>
                  <a:spcPts val="9099"/>
                </a:lnSpc>
              </a:pPr>
              <a:r>
                <a:rPr lang="en-US" sz="6999" dirty="0">
                  <a:solidFill>
                    <a:srgbClr val="FFFFFF"/>
                  </a:solidFill>
                  <a:latin typeface="Klein Bold"/>
                  <a:ea typeface="Klein Bold"/>
                  <a:cs typeface="Klein Bold"/>
                  <a:sym typeface="Klein Bold"/>
                </a:rPr>
                <a:t>Features Offered</a:t>
              </a:r>
            </a:p>
          </p:txBody>
        </p:sp>
        <p:sp>
          <p:nvSpPr>
            <p:cNvPr id="5" name="TextBox 5"/>
            <p:cNvSpPr txBox="1"/>
            <p:nvPr/>
          </p:nvSpPr>
          <p:spPr>
            <a:xfrm>
              <a:off x="0" y="3632469"/>
              <a:ext cx="6930758" cy="1466641"/>
            </a:xfrm>
            <a:prstGeom prst="rect">
              <a:avLst/>
            </a:prstGeom>
          </p:spPr>
          <p:txBody>
            <a:bodyPr lIns="0" tIns="0" rIns="0" bIns="0" rtlCol="0" anchor="t">
              <a:spAutoFit/>
            </a:bodyPr>
            <a:lstStyle/>
            <a:p>
              <a:pPr algn="l">
                <a:lnSpc>
                  <a:spcPts val="4479"/>
                </a:lnSpc>
              </a:pPr>
              <a:r>
                <a:rPr lang="en-US" sz="3199" dirty="0">
                  <a:solidFill>
                    <a:srgbClr val="FFFFFF"/>
                  </a:solidFill>
                  <a:latin typeface="Helios"/>
                  <a:ea typeface="Helios"/>
                  <a:cs typeface="Helios"/>
                  <a:sym typeface="Helios"/>
                </a:rPr>
                <a:t>One platform, endless health solutions.</a:t>
              </a:r>
              <a:endParaRPr lang="en-US" sz="3199" u="none" dirty="0">
                <a:solidFill>
                  <a:srgbClr val="FFFFFF"/>
                </a:solidFill>
                <a:latin typeface="Helios"/>
                <a:ea typeface="Helios"/>
                <a:cs typeface="Helios"/>
                <a:sym typeface="Helios"/>
              </a:endParaRPr>
            </a:p>
          </p:txBody>
        </p:sp>
      </p:grpSp>
      <p:sp>
        <p:nvSpPr>
          <p:cNvPr id="7" name="TextBox 7"/>
          <p:cNvSpPr txBox="1"/>
          <p:nvPr/>
        </p:nvSpPr>
        <p:spPr>
          <a:xfrm>
            <a:off x="7800242" y="492693"/>
            <a:ext cx="4292778" cy="471488"/>
          </a:xfrm>
          <a:prstGeom prst="rect">
            <a:avLst/>
          </a:prstGeom>
        </p:spPr>
        <p:txBody>
          <a:bodyPr lIns="0" tIns="0" rIns="0" bIns="0" rtlCol="0" anchor="t">
            <a:spAutoFit/>
          </a:bodyPr>
          <a:lstStyle/>
          <a:p>
            <a:pPr marL="0" lvl="0" indent="0" algn="l">
              <a:lnSpc>
                <a:spcPts val="3600"/>
              </a:lnSpc>
              <a:spcBef>
                <a:spcPct val="0"/>
              </a:spcBef>
            </a:pPr>
            <a:r>
              <a:rPr lang="en-US" sz="3000" dirty="0">
                <a:solidFill>
                  <a:srgbClr val="2A2E3A"/>
                </a:solidFill>
                <a:latin typeface="Klein Bold"/>
                <a:ea typeface="Klein Bold"/>
                <a:cs typeface="Klein Bold"/>
                <a:sym typeface="Klein Bold"/>
              </a:rPr>
              <a:t>Hospital services</a:t>
            </a:r>
          </a:p>
        </p:txBody>
      </p:sp>
      <p:sp>
        <p:nvSpPr>
          <p:cNvPr id="10" name="TextBox 10"/>
          <p:cNvSpPr txBox="1"/>
          <p:nvPr/>
        </p:nvSpPr>
        <p:spPr>
          <a:xfrm>
            <a:off x="9372600" y="1741552"/>
            <a:ext cx="4292778" cy="471487"/>
          </a:xfrm>
          <a:prstGeom prst="rect">
            <a:avLst/>
          </a:prstGeom>
        </p:spPr>
        <p:txBody>
          <a:bodyPr lIns="0" tIns="0" rIns="0" bIns="0" rtlCol="0" anchor="t">
            <a:spAutoFit/>
          </a:bodyPr>
          <a:lstStyle/>
          <a:p>
            <a:pPr marL="0" lvl="0" indent="0" algn="l">
              <a:lnSpc>
                <a:spcPts val="3600"/>
              </a:lnSpc>
              <a:spcBef>
                <a:spcPct val="0"/>
              </a:spcBef>
            </a:pPr>
            <a:r>
              <a:rPr lang="en-US" sz="3000" dirty="0">
                <a:solidFill>
                  <a:srgbClr val="2A2E3A"/>
                </a:solidFill>
                <a:latin typeface="Helios Bold"/>
                <a:ea typeface="Helios Bold"/>
                <a:cs typeface="Helios Bold"/>
                <a:sym typeface="Helios Bold"/>
              </a:rPr>
              <a:t>Lab testing services</a:t>
            </a:r>
          </a:p>
        </p:txBody>
      </p:sp>
      <p:sp>
        <p:nvSpPr>
          <p:cNvPr id="13" name="TextBox 13"/>
          <p:cNvSpPr txBox="1"/>
          <p:nvPr/>
        </p:nvSpPr>
        <p:spPr>
          <a:xfrm>
            <a:off x="10358476" y="3664304"/>
            <a:ext cx="4876800" cy="461665"/>
          </a:xfrm>
          <a:prstGeom prst="rect">
            <a:avLst/>
          </a:prstGeom>
        </p:spPr>
        <p:txBody>
          <a:bodyPr wrap="square" lIns="0" tIns="0" rIns="0" bIns="0" rtlCol="0" anchor="t">
            <a:spAutoFit/>
          </a:bodyPr>
          <a:lstStyle/>
          <a:p>
            <a:pPr marL="0" lvl="0" indent="0" algn="l">
              <a:lnSpc>
                <a:spcPts val="3600"/>
              </a:lnSpc>
              <a:spcBef>
                <a:spcPct val="0"/>
              </a:spcBef>
            </a:pPr>
            <a:r>
              <a:rPr lang="en-US" sz="3000" dirty="0">
                <a:solidFill>
                  <a:srgbClr val="2A2E3A"/>
                </a:solidFill>
                <a:latin typeface="Helios Bold"/>
                <a:ea typeface="Helios Bold"/>
                <a:cs typeface="Helios Bold"/>
                <a:sym typeface="Helios Bold"/>
              </a:rPr>
              <a:t>Nearby Pharmacies Open</a:t>
            </a:r>
          </a:p>
        </p:txBody>
      </p:sp>
      <p:sp>
        <p:nvSpPr>
          <p:cNvPr id="16" name="TextBox 16"/>
          <p:cNvSpPr txBox="1"/>
          <p:nvPr/>
        </p:nvSpPr>
        <p:spPr>
          <a:xfrm>
            <a:off x="9470129" y="7547758"/>
            <a:ext cx="4292778" cy="471487"/>
          </a:xfrm>
          <a:prstGeom prst="rect">
            <a:avLst/>
          </a:prstGeom>
        </p:spPr>
        <p:txBody>
          <a:bodyPr lIns="0" tIns="0" rIns="0" bIns="0" rtlCol="0" anchor="t">
            <a:spAutoFit/>
          </a:bodyPr>
          <a:lstStyle/>
          <a:p>
            <a:pPr marL="0" lvl="0" indent="0" algn="l">
              <a:lnSpc>
                <a:spcPts val="3600"/>
              </a:lnSpc>
              <a:spcBef>
                <a:spcPct val="0"/>
              </a:spcBef>
            </a:pPr>
            <a:r>
              <a:rPr lang="en-US" sz="3000" dirty="0">
                <a:solidFill>
                  <a:srgbClr val="2A2E3A"/>
                </a:solidFill>
                <a:latin typeface="Helios Bold"/>
                <a:ea typeface="Helios Bold"/>
                <a:cs typeface="Helios Bold"/>
                <a:sym typeface="Helios Bold"/>
              </a:rPr>
              <a:t>Clinic Services</a:t>
            </a:r>
          </a:p>
        </p:txBody>
      </p:sp>
      <p:sp>
        <p:nvSpPr>
          <p:cNvPr id="19" name="TextBox 19"/>
          <p:cNvSpPr txBox="1"/>
          <p:nvPr/>
        </p:nvSpPr>
        <p:spPr>
          <a:xfrm>
            <a:off x="10476645" y="5746180"/>
            <a:ext cx="4292778" cy="471487"/>
          </a:xfrm>
          <a:prstGeom prst="rect">
            <a:avLst/>
          </a:prstGeom>
        </p:spPr>
        <p:txBody>
          <a:bodyPr lIns="0" tIns="0" rIns="0" bIns="0" rtlCol="0" anchor="t">
            <a:spAutoFit/>
          </a:bodyPr>
          <a:lstStyle/>
          <a:p>
            <a:pPr marL="0" lvl="0" indent="0" algn="l">
              <a:lnSpc>
                <a:spcPts val="3600"/>
              </a:lnSpc>
              <a:spcBef>
                <a:spcPct val="0"/>
              </a:spcBef>
            </a:pPr>
            <a:r>
              <a:rPr lang="en-US" sz="3000" dirty="0">
                <a:solidFill>
                  <a:srgbClr val="2A2E3A"/>
                </a:solidFill>
                <a:latin typeface="Helios Bold"/>
                <a:ea typeface="Helios Bold"/>
                <a:cs typeface="Helios Bold"/>
                <a:sym typeface="Helios Bold"/>
              </a:rPr>
              <a:t>Health insurances</a:t>
            </a:r>
          </a:p>
        </p:txBody>
      </p:sp>
      <p:grpSp>
        <p:nvGrpSpPr>
          <p:cNvPr id="24" name="Group 24"/>
          <p:cNvGrpSpPr/>
          <p:nvPr/>
        </p:nvGrpSpPr>
        <p:grpSpPr>
          <a:xfrm>
            <a:off x="7848009" y="1510032"/>
            <a:ext cx="1279574" cy="1279569"/>
            <a:chOff x="0" y="0"/>
            <a:chExt cx="6350000" cy="6349975"/>
          </a:xfrm>
        </p:grpSpPr>
        <p:sp>
          <p:nvSpPr>
            <p:cNvPr id="25" name="Freeform 25"/>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52107" t="-10112" r="-64017" b="-214075"/>
              </a:stretch>
            </a:blipFill>
          </p:spPr>
        </p:sp>
      </p:grpSp>
      <p:sp>
        <p:nvSpPr>
          <p:cNvPr id="36" name="TextBox 16">
            <a:extLst>
              <a:ext uri="{FF2B5EF4-FFF2-40B4-BE49-F238E27FC236}">
                <a16:creationId xmlns:a16="http://schemas.microsoft.com/office/drawing/2014/main" id="{FA4B37A7-3350-6CB2-E30F-885A1427B917}"/>
              </a:ext>
            </a:extLst>
          </p:cNvPr>
          <p:cNvSpPr txBox="1"/>
          <p:nvPr/>
        </p:nvSpPr>
        <p:spPr>
          <a:xfrm>
            <a:off x="7491071" y="9024026"/>
            <a:ext cx="9153445" cy="923330"/>
          </a:xfrm>
          <a:prstGeom prst="rect">
            <a:avLst/>
          </a:prstGeom>
        </p:spPr>
        <p:txBody>
          <a:bodyPr lIns="0" tIns="0" rIns="0" bIns="0" rtlCol="0" anchor="t">
            <a:spAutoFit/>
          </a:bodyPr>
          <a:lstStyle/>
          <a:p>
            <a:pPr marL="0" lvl="0" indent="0" algn="l">
              <a:lnSpc>
                <a:spcPts val="3600"/>
              </a:lnSpc>
              <a:spcBef>
                <a:spcPct val="0"/>
              </a:spcBef>
            </a:pPr>
            <a:r>
              <a:rPr lang="en-US" sz="3000" dirty="0">
                <a:solidFill>
                  <a:srgbClr val="2A2E3A"/>
                </a:solidFill>
                <a:latin typeface="Helios Bold"/>
                <a:ea typeface="Helios Bold"/>
                <a:cs typeface="Helios Bold"/>
                <a:sym typeface="Helios Bold"/>
              </a:rPr>
              <a:t>Easy registration and login for users and service providers</a:t>
            </a:r>
          </a:p>
        </p:txBody>
      </p:sp>
      <p:grpSp>
        <p:nvGrpSpPr>
          <p:cNvPr id="12" name="Graphic 7">
            <a:extLst>
              <a:ext uri="{FF2B5EF4-FFF2-40B4-BE49-F238E27FC236}">
                <a16:creationId xmlns:a16="http://schemas.microsoft.com/office/drawing/2014/main" id="{2832D438-1B13-9B65-5E26-95B710AD56E4}"/>
              </a:ext>
            </a:extLst>
          </p:cNvPr>
          <p:cNvGrpSpPr/>
          <p:nvPr/>
        </p:nvGrpSpPr>
        <p:grpSpPr>
          <a:xfrm>
            <a:off x="8091949" y="7251193"/>
            <a:ext cx="931526" cy="1075411"/>
            <a:chOff x="4158163" y="2984838"/>
            <a:chExt cx="4000148" cy="4505572"/>
          </a:xfrm>
          <a:solidFill>
            <a:srgbClr val="000000"/>
          </a:solidFill>
        </p:grpSpPr>
        <p:sp>
          <p:nvSpPr>
            <p:cNvPr id="14" name="Freeform: Shape 13">
              <a:extLst>
                <a:ext uri="{FF2B5EF4-FFF2-40B4-BE49-F238E27FC236}">
                  <a16:creationId xmlns:a16="http://schemas.microsoft.com/office/drawing/2014/main" id="{A4C887A4-3047-0BD3-9F7F-C67EE1CA9A48}"/>
                </a:ext>
              </a:extLst>
            </p:cNvPr>
            <p:cNvSpPr/>
            <p:nvPr/>
          </p:nvSpPr>
          <p:spPr>
            <a:xfrm flipV="1">
              <a:off x="5192679" y="2984838"/>
              <a:ext cx="1932946" cy="1930860"/>
            </a:xfrm>
            <a:custGeom>
              <a:avLst/>
              <a:gdLst>
                <a:gd name="connsiteX0" fmla="*/ 852992 w 1932946"/>
                <a:gd name="connsiteY0" fmla="*/ 1916882 h 1930860"/>
                <a:gd name="connsiteX1" fmla="*/ 278169 w 1932946"/>
                <a:gd name="connsiteY1" fmla="*/ 1637743 h 1930860"/>
                <a:gd name="connsiteX2" fmla="*/ 90654 w 1932946"/>
                <a:gd name="connsiteY2" fmla="*/ 1373718 h 1930860"/>
                <a:gd name="connsiteX3" fmla="*/ 280058 w 1932946"/>
                <a:gd name="connsiteY3" fmla="*/ 270387 h 1930860"/>
                <a:gd name="connsiteX4" fmla="*/ 832682 w 1932946"/>
                <a:gd name="connsiteY4" fmla="*/ -2612 h 1930860"/>
                <a:gd name="connsiteX5" fmla="*/ 1074986 w 1932946"/>
                <a:gd name="connsiteY5" fmla="*/ -4974 h 1930860"/>
                <a:gd name="connsiteX6" fmla="*/ 1567625 w 1932946"/>
                <a:gd name="connsiteY6" fmla="*/ 202373 h 1930860"/>
                <a:gd name="connsiteX7" fmla="*/ 1908646 w 1932946"/>
                <a:gd name="connsiteY7" fmla="*/ 762541 h 1930860"/>
                <a:gd name="connsiteX8" fmla="*/ 1717353 w 1932946"/>
                <a:gd name="connsiteY8" fmla="*/ 1557922 h 1930860"/>
                <a:gd name="connsiteX9" fmla="*/ 1064595 w 1932946"/>
                <a:gd name="connsiteY9" fmla="*/ 1916882 h 1930860"/>
                <a:gd name="connsiteX10" fmla="*/ 852992 w 1932946"/>
                <a:gd name="connsiteY10" fmla="*/ 1916882 h 193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32946" h="1930860">
                  <a:moveTo>
                    <a:pt x="852992" y="1916882"/>
                  </a:moveTo>
                  <a:cubicBezTo>
                    <a:pt x="636193" y="1892322"/>
                    <a:pt x="431675" y="1793136"/>
                    <a:pt x="278169" y="1637743"/>
                  </a:cubicBezTo>
                  <a:cubicBezTo>
                    <a:pt x="193150" y="1552254"/>
                    <a:pt x="141193" y="1478573"/>
                    <a:pt x="90654" y="1373718"/>
                  </a:cubicBezTo>
                  <a:cubicBezTo>
                    <a:pt x="-87886" y="1002950"/>
                    <a:pt x="-12313" y="561334"/>
                    <a:pt x="280058" y="270387"/>
                  </a:cubicBezTo>
                  <a:cubicBezTo>
                    <a:pt x="429314" y="121607"/>
                    <a:pt x="626275" y="24310"/>
                    <a:pt x="832682" y="-2612"/>
                  </a:cubicBezTo>
                  <a:cubicBezTo>
                    <a:pt x="895029" y="-10641"/>
                    <a:pt x="1017362" y="-12058"/>
                    <a:pt x="1074986" y="-4974"/>
                  </a:cubicBezTo>
                  <a:cubicBezTo>
                    <a:pt x="1255416" y="17698"/>
                    <a:pt x="1428760" y="90434"/>
                    <a:pt x="1567625" y="202373"/>
                  </a:cubicBezTo>
                  <a:cubicBezTo>
                    <a:pt x="1740969" y="342651"/>
                    <a:pt x="1864719" y="545747"/>
                    <a:pt x="1908646" y="762541"/>
                  </a:cubicBezTo>
                  <a:cubicBezTo>
                    <a:pt x="1965325" y="1043097"/>
                    <a:pt x="1894948" y="1335461"/>
                    <a:pt x="1717353" y="1557922"/>
                  </a:cubicBezTo>
                  <a:cubicBezTo>
                    <a:pt x="1556289" y="1759601"/>
                    <a:pt x="1320597" y="1889016"/>
                    <a:pt x="1064595" y="1916882"/>
                  </a:cubicBezTo>
                  <a:cubicBezTo>
                    <a:pt x="1011694" y="1923023"/>
                    <a:pt x="904948" y="1922550"/>
                    <a:pt x="852992" y="1916882"/>
                  </a:cubicBezTo>
                  <a:close/>
                </a:path>
              </a:pathLst>
            </a:custGeom>
            <a:solidFill>
              <a:srgbClr val="000000"/>
            </a:solidFill>
            <a:ln w="472"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884EF1D3-F11F-15B9-CB02-12F1946DE704}"/>
                </a:ext>
              </a:extLst>
            </p:cNvPr>
            <p:cNvSpPr/>
            <p:nvPr/>
          </p:nvSpPr>
          <p:spPr>
            <a:xfrm flipV="1">
              <a:off x="4158163" y="4919939"/>
              <a:ext cx="4000148" cy="2570472"/>
            </a:xfrm>
            <a:custGeom>
              <a:avLst/>
              <a:gdLst>
                <a:gd name="connsiteX0" fmla="*/ 1337247 w 4000148"/>
                <a:gd name="connsiteY0" fmla="*/ 2557514 h 2570472"/>
                <a:gd name="connsiteX1" fmla="*/ 1269704 w 4000148"/>
                <a:gd name="connsiteY1" fmla="*/ 2531064 h 2570472"/>
                <a:gd name="connsiteX2" fmla="*/ 1220582 w 4000148"/>
                <a:gd name="connsiteY2" fmla="*/ 2512644 h 2570472"/>
                <a:gd name="connsiteX3" fmla="*/ 1158235 w 4000148"/>
                <a:gd name="connsiteY3" fmla="*/ 2450298 h 2570472"/>
                <a:gd name="connsiteX4" fmla="*/ 855472 w 4000148"/>
                <a:gd name="connsiteY4" fmla="*/ 1862264 h 2570472"/>
                <a:gd name="connsiteX5" fmla="*/ 829494 w 4000148"/>
                <a:gd name="connsiteY5" fmla="*/ 1640275 h 2570472"/>
                <a:gd name="connsiteX6" fmla="*/ 829494 w 4000148"/>
                <a:gd name="connsiteY6" fmla="*/ 1617131 h 2570472"/>
                <a:gd name="connsiteX7" fmla="*/ 866336 w 4000148"/>
                <a:gd name="connsiteY7" fmla="*/ 1609102 h 2570472"/>
                <a:gd name="connsiteX8" fmla="*/ 1074160 w 4000148"/>
                <a:gd name="connsiteY8" fmla="*/ 1486772 h 2570472"/>
                <a:gd name="connsiteX9" fmla="*/ 1280568 w 4000148"/>
                <a:gd name="connsiteY9" fmla="*/ 942663 h 2570472"/>
                <a:gd name="connsiteX10" fmla="*/ 1283402 w 4000148"/>
                <a:gd name="connsiteY10" fmla="*/ 900155 h 2570472"/>
                <a:gd name="connsiteX11" fmla="*/ 1239475 w 4000148"/>
                <a:gd name="connsiteY11" fmla="*/ 862842 h 2570472"/>
                <a:gd name="connsiteX12" fmla="*/ 1191770 w 4000148"/>
                <a:gd name="connsiteY12" fmla="*/ 822222 h 2570472"/>
                <a:gd name="connsiteX13" fmla="*/ 1193187 w 4000148"/>
                <a:gd name="connsiteY13" fmla="*/ 808525 h 2570472"/>
                <a:gd name="connsiteX14" fmla="*/ 1188464 w 4000148"/>
                <a:gd name="connsiteY14" fmla="*/ 735316 h 2570472"/>
                <a:gd name="connsiteX15" fmla="*/ 1084079 w 4000148"/>
                <a:gd name="connsiteY15" fmla="*/ 710756 h 2570472"/>
                <a:gd name="connsiteX16" fmla="*/ 1046765 w 4000148"/>
                <a:gd name="connsiteY16" fmla="*/ 774046 h 2570472"/>
                <a:gd name="connsiteX17" fmla="*/ 1079356 w 4000148"/>
                <a:gd name="connsiteY17" fmla="*/ 839226 h 2570472"/>
                <a:gd name="connsiteX18" fmla="*/ 1145010 w 4000148"/>
                <a:gd name="connsiteY18" fmla="*/ 849617 h 2570472"/>
                <a:gd name="connsiteX19" fmla="*/ 1164847 w 4000148"/>
                <a:gd name="connsiteY19" fmla="*/ 842532 h 2570472"/>
                <a:gd name="connsiteX20" fmla="*/ 1204995 w 4000148"/>
                <a:gd name="connsiteY20" fmla="*/ 870871 h 2570472"/>
                <a:gd name="connsiteX21" fmla="*/ 1240420 w 4000148"/>
                <a:gd name="connsiteY21" fmla="*/ 980921 h 2570472"/>
                <a:gd name="connsiteX22" fmla="*/ 939547 w 4000148"/>
                <a:gd name="connsiteY22" fmla="*/ 1528336 h 2570472"/>
                <a:gd name="connsiteX23" fmla="*/ 727944 w 4000148"/>
                <a:gd name="connsiteY23" fmla="*/ 1552424 h 2570472"/>
                <a:gd name="connsiteX24" fmla="*/ 362362 w 4000148"/>
                <a:gd name="connsiteY24" fmla="*/ 1001230 h 2570472"/>
                <a:gd name="connsiteX25" fmla="*/ 357166 w 4000148"/>
                <a:gd name="connsiteY25" fmla="*/ 925660 h 2570472"/>
                <a:gd name="connsiteX26" fmla="*/ 357638 w 4000148"/>
                <a:gd name="connsiteY26" fmla="*/ 895904 h 2570472"/>
                <a:gd name="connsiteX27" fmla="*/ 393535 w 4000148"/>
                <a:gd name="connsiteY27" fmla="*/ 871816 h 2570472"/>
                <a:gd name="connsiteX28" fmla="*/ 445019 w 4000148"/>
                <a:gd name="connsiteY28" fmla="*/ 851978 h 2570472"/>
                <a:gd name="connsiteX29" fmla="*/ 534289 w 4000148"/>
                <a:gd name="connsiteY29" fmla="*/ 802857 h 2570472"/>
                <a:gd name="connsiteX30" fmla="*/ 459661 w 4000148"/>
                <a:gd name="connsiteY30" fmla="*/ 699892 h 2570472"/>
                <a:gd name="connsiteX31" fmla="*/ 394480 w 4000148"/>
                <a:gd name="connsiteY31" fmla="*/ 811359 h 2570472"/>
                <a:gd name="connsiteX32" fmla="*/ 403454 w 4000148"/>
                <a:gd name="connsiteY32" fmla="*/ 826473 h 2570472"/>
                <a:gd name="connsiteX33" fmla="*/ 361417 w 4000148"/>
                <a:gd name="connsiteY33" fmla="*/ 862369 h 2570472"/>
                <a:gd name="connsiteX34" fmla="*/ 319380 w 4000148"/>
                <a:gd name="connsiteY34" fmla="*/ 898738 h 2570472"/>
                <a:gd name="connsiteX35" fmla="*/ 319380 w 4000148"/>
                <a:gd name="connsiteY35" fmla="*/ 923771 h 2570472"/>
                <a:gd name="connsiteX36" fmla="*/ 458717 w 4000148"/>
                <a:gd name="connsiteY36" fmla="*/ 1403172 h 2570472"/>
                <a:gd name="connsiteX37" fmla="*/ 699132 w 4000148"/>
                <a:gd name="connsiteY37" fmla="*/ 1600128 h 2570472"/>
                <a:gd name="connsiteX38" fmla="*/ 729361 w 4000148"/>
                <a:gd name="connsiteY38" fmla="*/ 1608630 h 2570472"/>
                <a:gd name="connsiteX39" fmla="*/ 732195 w 4000148"/>
                <a:gd name="connsiteY39" fmla="*/ 1656334 h 2570472"/>
                <a:gd name="connsiteX40" fmla="*/ 1025983 w 4000148"/>
                <a:gd name="connsiteY40" fmla="*/ 2423848 h 2570472"/>
                <a:gd name="connsiteX41" fmla="*/ 1053850 w 4000148"/>
                <a:gd name="connsiteY41" fmla="*/ 2454076 h 2570472"/>
                <a:gd name="connsiteX42" fmla="*/ 1007562 w 4000148"/>
                <a:gd name="connsiteY42" fmla="*/ 2429516 h 2570472"/>
                <a:gd name="connsiteX43" fmla="*/ 374642 w 4000148"/>
                <a:gd name="connsiteY43" fmla="*/ 1875016 h 2570472"/>
                <a:gd name="connsiteX44" fmla="*/ 3864 w 4000148"/>
                <a:gd name="connsiteY44" fmla="*/ 926132 h 2570472"/>
                <a:gd name="connsiteX45" fmla="*/ -5110 w 4000148"/>
                <a:gd name="connsiteY45" fmla="*/ 858119 h 2570472"/>
                <a:gd name="connsiteX46" fmla="*/ 25592 w 4000148"/>
                <a:gd name="connsiteY46" fmla="*/ 813248 h 2570472"/>
                <a:gd name="connsiteX47" fmla="*/ 1521455 w 4000148"/>
                <a:gd name="connsiteY47" fmla="*/ 22590 h 2570472"/>
                <a:gd name="connsiteX48" fmla="*/ 2218139 w 4000148"/>
                <a:gd name="connsiteY48" fmla="*/ 392 h 2570472"/>
                <a:gd name="connsiteX49" fmla="*/ 3635124 w 4000148"/>
                <a:gd name="connsiteY49" fmla="*/ 461845 h 2570472"/>
                <a:gd name="connsiteX50" fmla="*/ 3970477 w 4000148"/>
                <a:gd name="connsiteY50" fmla="*/ 817972 h 2570472"/>
                <a:gd name="connsiteX51" fmla="*/ 3995038 w 4000148"/>
                <a:gd name="connsiteY51" fmla="*/ 853395 h 2570472"/>
                <a:gd name="connsiteX52" fmla="*/ 3992204 w 4000148"/>
                <a:gd name="connsiteY52" fmla="*/ 890708 h 2570472"/>
                <a:gd name="connsiteX53" fmla="*/ 3905768 w 4000148"/>
                <a:gd name="connsiteY53" fmla="*/ 1282259 h 2570472"/>
                <a:gd name="connsiteX54" fmla="*/ 3665826 w 4000148"/>
                <a:gd name="connsiteY54" fmla="*/ 1774413 h 2570472"/>
                <a:gd name="connsiteX55" fmla="*/ 3068330 w 4000148"/>
                <a:gd name="connsiteY55" fmla="*/ 2356779 h 2570472"/>
                <a:gd name="connsiteX56" fmla="*/ 2903015 w 4000148"/>
                <a:gd name="connsiteY56" fmla="*/ 2448881 h 2570472"/>
                <a:gd name="connsiteX57" fmla="*/ 2936551 w 4000148"/>
                <a:gd name="connsiteY57" fmla="*/ 2410623 h 2570472"/>
                <a:gd name="connsiteX58" fmla="*/ 3179327 w 4000148"/>
                <a:gd name="connsiteY58" fmla="*/ 2016239 h 2570472"/>
                <a:gd name="connsiteX59" fmla="*/ 3234590 w 4000148"/>
                <a:gd name="connsiteY59" fmla="*/ 1831563 h 2570472"/>
                <a:gd name="connsiteX60" fmla="*/ 3269070 w 4000148"/>
                <a:gd name="connsiteY60" fmla="*/ 1815977 h 2570472"/>
                <a:gd name="connsiteX61" fmla="*/ 3400377 w 4000148"/>
                <a:gd name="connsiteY61" fmla="*/ 1753631 h 2570472"/>
                <a:gd name="connsiteX62" fmla="*/ 3500511 w 4000148"/>
                <a:gd name="connsiteY62" fmla="*/ 1594932 h 2570472"/>
                <a:gd name="connsiteX63" fmla="*/ 3500511 w 4000148"/>
                <a:gd name="connsiteY63" fmla="*/ 1453237 h 2570472"/>
                <a:gd name="connsiteX64" fmla="*/ 3285601 w 4000148"/>
                <a:gd name="connsiteY64" fmla="*/ 1235972 h 2570472"/>
                <a:gd name="connsiteX65" fmla="*/ 3139652 w 4000148"/>
                <a:gd name="connsiteY65" fmla="*/ 1235499 h 2570472"/>
                <a:gd name="connsiteX66" fmla="*/ 2928521 w 4000148"/>
                <a:gd name="connsiteY66" fmla="*/ 1433400 h 2570472"/>
                <a:gd name="connsiteX67" fmla="*/ 2928521 w 4000148"/>
                <a:gd name="connsiteY67" fmla="*/ 1614770 h 2570472"/>
                <a:gd name="connsiteX68" fmla="*/ 3108006 w 4000148"/>
                <a:gd name="connsiteY68" fmla="*/ 1802752 h 2570472"/>
                <a:gd name="connsiteX69" fmla="*/ 3117452 w 4000148"/>
                <a:gd name="connsiteY69" fmla="*/ 1892492 h 2570472"/>
                <a:gd name="connsiteX70" fmla="*/ 2813273 w 4000148"/>
                <a:gd name="connsiteY70" fmla="*/ 2410151 h 2570472"/>
                <a:gd name="connsiteX71" fmla="*/ 2617729 w 4000148"/>
                <a:gd name="connsiteY71" fmla="*/ 2565543 h 2570472"/>
                <a:gd name="connsiteX72" fmla="*/ 2305520 w 4000148"/>
                <a:gd name="connsiteY72" fmla="*/ 2012933 h 2570472"/>
                <a:gd name="connsiteX73" fmla="*/ 1985754 w 4000148"/>
                <a:gd name="connsiteY73" fmla="*/ 1447097 h 2570472"/>
                <a:gd name="connsiteX74" fmla="*/ 1976307 w 4000148"/>
                <a:gd name="connsiteY74" fmla="*/ 1431511 h 2570472"/>
                <a:gd name="connsiteX75" fmla="*/ 1702357 w 4000148"/>
                <a:gd name="connsiteY75" fmla="*/ 1943030 h 2570472"/>
                <a:gd name="connsiteX76" fmla="*/ 1399595 w 4000148"/>
                <a:gd name="connsiteY76" fmla="*/ 2509810 h 2570472"/>
                <a:gd name="connsiteX77" fmla="*/ 1363225 w 4000148"/>
                <a:gd name="connsiteY77" fmla="*/ 2565071 h 2570472"/>
                <a:gd name="connsiteX78" fmla="*/ 1337247 w 4000148"/>
                <a:gd name="connsiteY78" fmla="*/ 2557514 h 2570472"/>
                <a:gd name="connsiteX79" fmla="*/ 2614895 w 4000148"/>
                <a:gd name="connsiteY79" fmla="*/ 1082469 h 2570472"/>
                <a:gd name="connsiteX80" fmla="*/ 2614895 w 4000148"/>
                <a:gd name="connsiteY80" fmla="*/ 983282 h 2570472"/>
                <a:gd name="connsiteX81" fmla="*/ 2714084 w 4000148"/>
                <a:gd name="connsiteY81" fmla="*/ 983282 h 2570472"/>
                <a:gd name="connsiteX82" fmla="*/ 2813273 w 4000148"/>
                <a:gd name="connsiteY82" fmla="*/ 983282 h 2570472"/>
                <a:gd name="connsiteX83" fmla="*/ 2813273 w 4000148"/>
                <a:gd name="connsiteY83" fmla="*/ 898265 h 2570472"/>
                <a:gd name="connsiteX84" fmla="*/ 2813273 w 4000148"/>
                <a:gd name="connsiteY84" fmla="*/ 813248 h 2570472"/>
                <a:gd name="connsiteX85" fmla="*/ 2714084 w 4000148"/>
                <a:gd name="connsiteY85" fmla="*/ 813248 h 2570472"/>
                <a:gd name="connsiteX86" fmla="*/ 2614895 w 4000148"/>
                <a:gd name="connsiteY86" fmla="*/ 813248 h 2570472"/>
                <a:gd name="connsiteX87" fmla="*/ 2614895 w 4000148"/>
                <a:gd name="connsiteY87" fmla="*/ 714062 h 2570472"/>
                <a:gd name="connsiteX88" fmla="*/ 2614895 w 4000148"/>
                <a:gd name="connsiteY88" fmla="*/ 614875 h 2570472"/>
                <a:gd name="connsiteX89" fmla="*/ 2529876 w 4000148"/>
                <a:gd name="connsiteY89" fmla="*/ 614875 h 2570472"/>
                <a:gd name="connsiteX90" fmla="*/ 2444857 w 4000148"/>
                <a:gd name="connsiteY90" fmla="*/ 614875 h 2570472"/>
                <a:gd name="connsiteX91" fmla="*/ 2444857 w 4000148"/>
                <a:gd name="connsiteY91" fmla="*/ 714062 h 2570472"/>
                <a:gd name="connsiteX92" fmla="*/ 2444857 w 4000148"/>
                <a:gd name="connsiteY92" fmla="*/ 813248 h 2570472"/>
                <a:gd name="connsiteX93" fmla="*/ 2343306 w 4000148"/>
                <a:gd name="connsiteY93" fmla="*/ 813248 h 2570472"/>
                <a:gd name="connsiteX94" fmla="*/ 2241756 w 4000148"/>
                <a:gd name="connsiteY94" fmla="*/ 813248 h 2570472"/>
                <a:gd name="connsiteX95" fmla="*/ 2241756 w 4000148"/>
                <a:gd name="connsiteY95" fmla="*/ 898265 h 2570472"/>
                <a:gd name="connsiteX96" fmla="*/ 2241756 w 4000148"/>
                <a:gd name="connsiteY96" fmla="*/ 983282 h 2570472"/>
                <a:gd name="connsiteX97" fmla="*/ 2343306 w 4000148"/>
                <a:gd name="connsiteY97" fmla="*/ 983282 h 2570472"/>
                <a:gd name="connsiteX98" fmla="*/ 2444857 w 4000148"/>
                <a:gd name="connsiteY98" fmla="*/ 983282 h 2570472"/>
                <a:gd name="connsiteX99" fmla="*/ 2444857 w 4000148"/>
                <a:gd name="connsiteY99" fmla="*/ 1082469 h 2570472"/>
                <a:gd name="connsiteX100" fmla="*/ 2444857 w 4000148"/>
                <a:gd name="connsiteY100" fmla="*/ 1181655 h 2570472"/>
                <a:gd name="connsiteX101" fmla="*/ 2529876 w 4000148"/>
                <a:gd name="connsiteY101" fmla="*/ 1181655 h 2570472"/>
                <a:gd name="connsiteX102" fmla="*/ 2614895 w 4000148"/>
                <a:gd name="connsiteY102" fmla="*/ 1181655 h 2570472"/>
                <a:gd name="connsiteX103" fmla="*/ 2614895 w 4000148"/>
                <a:gd name="connsiteY103" fmla="*/ 1082469 h 2570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000148" h="2570472">
                  <a:moveTo>
                    <a:pt x="1337247" y="2557514"/>
                  </a:moveTo>
                  <a:cubicBezTo>
                    <a:pt x="1326856" y="2553263"/>
                    <a:pt x="1296155" y="2541455"/>
                    <a:pt x="1269704" y="2531064"/>
                  </a:cubicBezTo>
                  <a:lnTo>
                    <a:pt x="1220582" y="2512644"/>
                  </a:lnTo>
                  <a:lnTo>
                    <a:pt x="1158235" y="2450298"/>
                  </a:lnTo>
                  <a:cubicBezTo>
                    <a:pt x="999532" y="2293016"/>
                    <a:pt x="903178" y="2105507"/>
                    <a:pt x="855472" y="1862264"/>
                  </a:cubicBezTo>
                  <a:cubicBezTo>
                    <a:pt x="843664" y="1799918"/>
                    <a:pt x="829494" y="1680894"/>
                    <a:pt x="829494" y="1640275"/>
                  </a:cubicBezTo>
                  <a:lnTo>
                    <a:pt x="829494" y="1617131"/>
                  </a:lnTo>
                  <a:lnTo>
                    <a:pt x="866336" y="1609102"/>
                  </a:lnTo>
                  <a:cubicBezTo>
                    <a:pt x="943798" y="1592098"/>
                    <a:pt x="1011341" y="1552424"/>
                    <a:pt x="1074160" y="1486772"/>
                  </a:cubicBezTo>
                  <a:cubicBezTo>
                    <a:pt x="1196021" y="1359719"/>
                    <a:pt x="1264981" y="1178821"/>
                    <a:pt x="1280568" y="942663"/>
                  </a:cubicBezTo>
                  <a:lnTo>
                    <a:pt x="1283402" y="900155"/>
                  </a:lnTo>
                  <a:lnTo>
                    <a:pt x="1239475" y="862842"/>
                  </a:lnTo>
                  <a:cubicBezTo>
                    <a:pt x="1215387" y="842532"/>
                    <a:pt x="1193659" y="824112"/>
                    <a:pt x="1191770" y="822222"/>
                  </a:cubicBezTo>
                  <a:cubicBezTo>
                    <a:pt x="1189408" y="820333"/>
                    <a:pt x="1190353" y="814193"/>
                    <a:pt x="1193187" y="808525"/>
                  </a:cubicBezTo>
                  <a:cubicBezTo>
                    <a:pt x="1202634" y="790577"/>
                    <a:pt x="1200272" y="754681"/>
                    <a:pt x="1188464" y="735316"/>
                  </a:cubicBezTo>
                  <a:cubicBezTo>
                    <a:pt x="1167681" y="701309"/>
                    <a:pt x="1115725" y="689029"/>
                    <a:pt x="1084079" y="710756"/>
                  </a:cubicBezTo>
                  <a:cubicBezTo>
                    <a:pt x="1059991" y="726815"/>
                    <a:pt x="1046765" y="749486"/>
                    <a:pt x="1046765" y="774046"/>
                  </a:cubicBezTo>
                  <a:cubicBezTo>
                    <a:pt x="1046765" y="802385"/>
                    <a:pt x="1058574" y="826001"/>
                    <a:pt x="1079356" y="839226"/>
                  </a:cubicBezTo>
                  <a:cubicBezTo>
                    <a:pt x="1102972" y="854340"/>
                    <a:pt x="1121866" y="857646"/>
                    <a:pt x="1145010" y="849617"/>
                  </a:cubicBezTo>
                  <a:lnTo>
                    <a:pt x="1164847" y="842532"/>
                  </a:lnTo>
                  <a:lnTo>
                    <a:pt x="1204995" y="870871"/>
                  </a:lnTo>
                  <a:cubicBezTo>
                    <a:pt x="1250811" y="902989"/>
                    <a:pt x="1248450" y="894487"/>
                    <a:pt x="1240420" y="980921"/>
                  </a:cubicBezTo>
                  <a:cubicBezTo>
                    <a:pt x="1216804" y="1236444"/>
                    <a:pt x="1101083" y="1447097"/>
                    <a:pt x="939547" y="1528336"/>
                  </a:cubicBezTo>
                  <a:cubicBezTo>
                    <a:pt x="879561" y="1558092"/>
                    <a:pt x="790763" y="1568483"/>
                    <a:pt x="727944" y="1552424"/>
                  </a:cubicBezTo>
                  <a:cubicBezTo>
                    <a:pt x="539012" y="1503775"/>
                    <a:pt x="393063" y="1284148"/>
                    <a:pt x="362362" y="1001230"/>
                  </a:cubicBezTo>
                  <a:cubicBezTo>
                    <a:pt x="359528" y="975725"/>
                    <a:pt x="357166" y="941719"/>
                    <a:pt x="357166" y="925660"/>
                  </a:cubicBezTo>
                  <a:lnTo>
                    <a:pt x="357638" y="895904"/>
                  </a:lnTo>
                  <a:lnTo>
                    <a:pt x="393535" y="871816"/>
                  </a:lnTo>
                  <a:cubicBezTo>
                    <a:pt x="426598" y="849617"/>
                    <a:pt x="430849" y="847728"/>
                    <a:pt x="445019" y="851978"/>
                  </a:cubicBezTo>
                  <a:cubicBezTo>
                    <a:pt x="479027" y="860952"/>
                    <a:pt x="519647" y="838754"/>
                    <a:pt x="534289" y="802857"/>
                  </a:cubicBezTo>
                  <a:cubicBezTo>
                    <a:pt x="554127" y="752792"/>
                    <a:pt x="515868" y="699892"/>
                    <a:pt x="459661" y="699892"/>
                  </a:cubicBezTo>
                  <a:cubicBezTo>
                    <a:pt x="404871" y="699892"/>
                    <a:pt x="366613" y="765544"/>
                    <a:pt x="394480" y="811359"/>
                  </a:cubicBezTo>
                  <a:lnTo>
                    <a:pt x="403454" y="826473"/>
                  </a:lnTo>
                  <a:lnTo>
                    <a:pt x="361417" y="862369"/>
                  </a:lnTo>
                  <a:lnTo>
                    <a:pt x="319380" y="898738"/>
                  </a:lnTo>
                  <a:lnTo>
                    <a:pt x="319380" y="923771"/>
                  </a:lnTo>
                  <a:cubicBezTo>
                    <a:pt x="319380" y="1081052"/>
                    <a:pt x="377004" y="1279425"/>
                    <a:pt x="458717" y="1403172"/>
                  </a:cubicBezTo>
                  <a:cubicBezTo>
                    <a:pt x="522481" y="1499997"/>
                    <a:pt x="616002" y="1576040"/>
                    <a:pt x="699132" y="1600128"/>
                  </a:cubicBezTo>
                  <a:lnTo>
                    <a:pt x="729361" y="1608630"/>
                  </a:lnTo>
                  <a:lnTo>
                    <a:pt x="732195" y="1656334"/>
                  </a:lnTo>
                  <a:cubicBezTo>
                    <a:pt x="752977" y="1970424"/>
                    <a:pt x="853583" y="2233032"/>
                    <a:pt x="1025983" y="2423848"/>
                  </a:cubicBezTo>
                  <a:lnTo>
                    <a:pt x="1053850" y="2454076"/>
                  </a:lnTo>
                  <a:lnTo>
                    <a:pt x="1007562" y="2429516"/>
                  </a:lnTo>
                  <a:cubicBezTo>
                    <a:pt x="763368" y="2299156"/>
                    <a:pt x="544208" y="2107396"/>
                    <a:pt x="374642" y="1875016"/>
                  </a:cubicBezTo>
                  <a:cubicBezTo>
                    <a:pt x="178626" y="1606268"/>
                    <a:pt x="47791" y="1271868"/>
                    <a:pt x="3864" y="926132"/>
                  </a:cubicBezTo>
                  <a:lnTo>
                    <a:pt x="-5110" y="858119"/>
                  </a:lnTo>
                  <a:lnTo>
                    <a:pt x="25592" y="813248"/>
                  </a:lnTo>
                  <a:cubicBezTo>
                    <a:pt x="322686" y="379189"/>
                    <a:pt x="839413" y="106191"/>
                    <a:pt x="1521455" y="22590"/>
                  </a:cubicBezTo>
                  <a:cubicBezTo>
                    <a:pt x="1712276" y="-1025"/>
                    <a:pt x="2023068" y="-10944"/>
                    <a:pt x="2218139" y="392"/>
                  </a:cubicBezTo>
                  <a:cubicBezTo>
                    <a:pt x="2817052" y="35343"/>
                    <a:pt x="3277572" y="185067"/>
                    <a:pt x="3635124" y="461845"/>
                  </a:cubicBezTo>
                  <a:cubicBezTo>
                    <a:pt x="3740926" y="543556"/>
                    <a:pt x="3889709" y="701309"/>
                    <a:pt x="3970477" y="817972"/>
                  </a:cubicBezTo>
                  <a:lnTo>
                    <a:pt x="3995038" y="853395"/>
                  </a:lnTo>
                  <a:lnTo>
                    <a:pt x="3992204" y="890708"/>
                  </a:lnTo>
                  <a:cubicBezTo>
                    <a:pt x="3984175" y="990367"/>
                    <a:pt x="3948278" y="1152844"/>
                    <a:pt x="3905768" y="1282259"/>
                  </a:cubicBezTo>
                  <a:cubicBezTo>
                    <a:pt x="3846255" y="1465045"/>
                    <a:pt x="3773989" y="1612408"/>
                    <a:pt x="3665826" y="1774413"/>
                  </a:cubicBezTo>
                  <a:cubicBezTo>
                    <a:pt x="3508068" y="2010099"/>
                    <a:pt x="3311107" y="2201859"/>
                    <a:pt x="3068330" y="2356779"/>
                  </a:cubicBezTo>
                  <a:cubicBezTo>
                    <a:pt x="3009762" y="2394092"/>
                    <a:pt x="2903015" y="2453604"/>
                    <a:pt x="2903015" y="2448881"/>
                  </a:cubicBezTo>
                  <a:cubicBezTo>
                    <a:pt x="2903015" y="2447464"/>
                    <a:pt x="2918130" y="2430460"/>
                    <a:pt x="2936551" y="2410623"/>
                  </a:cubicBezTo>
                  <a:cubicBezTo>
                    <a:pt x="3033378" y="2306713"/>
                    <a:pt x="3123120" y="2160768"/>
                    <a:pt x="3179327" y="2016239"/>
                  </a:cubicBezTo>
                  <a:cubicBezTo>
                    <a:pt x="3196804" y="1970424"/>
                    <a:pt x="3229867" y="1859902"/>
                    <a:pt x="3234590" y="1831563"/>
                  </a:cubicBezTo>
                  <a:cubicBezTo>
                    <a:pt x="3235535" y="1824478"/>
                    <a:pt x="3243092" y="1821172"/>
                    <a:pt x="3269070" y="1815977"/>
                  </a:cubicBezTo>
                  <a:cubicBezTo>
                    <a:pt x="3308745" y="1808419"/>
                    <a:pt x="3369203" y="1779608"/>
                    <a:pt x="3400377" y="1753631"/>
                  </a:cubicBezTo>
                  <a:cubicBezTo>
                    <a:pt x="3448082" y="1713956"/>
                    <a:pt x="3484924" y="1655389"/>
                    <a:pt x="3500511" y="1594932"/>
                  </a:cubicBezTo>
                  <a:cubicBezTo>
                    <a:pt x="3509485" y="1559036"/>
                    <a:pt x="3509485" y="1489133"/>
                    <a:pt x="3500511" y="1453237"/>
                  </a:cubicBezTo>
                  <a:cubicBezTo>
                    <a:pt x="3474533" y="1350272"/>
                    <a:pt x="3387624" y="1262422"/>
                    <a:pt x="3285601" y="1235972"/>
                  </a:cubicBezTo>
                  <a:cubicBezTo>
                    <a:pt x="3245926" y="1225581"/>
                    <a:pt x="3178855" y="1225109"/>
                    <a:pt x="3139652" y="1235499"/>
                  </a:cubicBezTo>
                  <a:cubicBezTo>
                    <a:pt x="3040935" y="1261005"/>
                    <a:pt x="2959695" y="1337048"/>
                    <a:pt x="2928521" y="1433400"/>
                  </a:cubicBezTo>
                  <a:cubicBezTo>
                    <a:pt x="2910573" y="1489133"/>
                    <a:pt x="2910573" y="1559509"/>
                    <a:pt x="2928521" y="1614770"/>
                  </a:cubicBezTo>
                  <a:cubicBezTo>
                    <a:pt x="2956389" y="1700731"/>
                    <a:pt x="3023459" y="1770634"/>
                    <a:pt x="3108006" y="1802752"/>
                  </a:cubicBezTo>
                  <a:cubicBezTo>
                    <a:pt x="3142014" y="1815504"/>
                    <a:pt x="3141069" y="1809364"/>
                    <a:pt x="3117452" y="1892492"/>
                  </a:cubicBezTo>
                  <a:cubicBezTo>
                    <a:pt x="3061245" y="2088031"/>
                    <a:pt x="2957806" y="2263733"/>
                    <a:pt x="2813273" y="2410151"/>
                  </a:cubicBezTo>
                  <a:cubicBezTo>
                    <a:pt x="2738173" y="2486194"/>
                    <a:pt x="2627176" y="2574517"/>
                    <a:pt x="2617729" y="2565543"/>
                  </a:cubicBezTo>
                  <a:cubicBezTo>
                    <a:pt x="2616785" y="2564126"/>
                    <a:pt x="2476031" y="2315688"/>
                    <a:pt x="2305520" y="2012933"/>
                  </a:cubicBezTo>
                  <a:cubicBezTo>
                    <a:pt x="2135010" y="1710178"/>
                    <a:pt x="1990950" y="1455599"/>
                    <a:pt x="1985754" y="1447097"/>
                  </a:cubicBezTo>
                  <a:lnTo>
                    <a:pt x="1976307" y="1431511"/>
                  </a:lnTo>
                  <a:lnTo>
                    <a:pt x="1702357" y="1943030"/>
                  </a:lnTo>
                  <a:cubicBezTo>
                    <a:pt x="1551684" y="2224530"/>
                    <a:pt x="1415181" y="2479581"/>
                    <a:pt x="1399595" y="2509810"/>
                  </a:cubicBezTo>
                  <a:cubicBezTo>
                    <a:pt x="1381174" y="2544289"/>
                    <a:pt x="1367476" y="2565071"/>
                    <a:pt x="1363225" y="2565071"/>
                  </a:cubicBezTo>
                  <a:cubicBezTo>
                    <a:pt x="1359447" y="2564598"/>
                    <a:pt x="1347638" y="2561292"/>
                    <a:pt x="1337247" y="2557514"/>
                  </a:cubicBezTo>
                  <a:close/>
                  <a:moveTo>
                    <a:pt x="2614895" y="1082469"/>
                  </a:moveTo>
                  <a:lnTo>
                    <a:pt x="2614895" y="983282"/>
                  </a:lnTo>
                  <a:lnTo>
                    <a:pt x="2714084" y="983282"/>
                  </a:lnTo>
                  <a:lnTo>
                    <a:pt x="2813273" y="983282"/>
                  </a:lnTo>
                  <a:lnTo>
                    <a:pt x="2813273" y="898265"/>
                  </a:lnTo>
                  <a:lnTo>
                    <a:pt x="2813273" y="813248"/>
                  </a:lnTo>
                  <a:lnTo>
                    <a:pt x="2714084" y="813248"/>
                  </a:lnTo>
                  <a:lnTo>
                    <a:pt x="2614895" y="813248"/>
                  </a:lnTo>
                  <a:lnTo>
                    <a:pt x="2614895" y="714062"/>
                  </a:lnTo>
                  <a:lnTo>
                    <a:pt x="2614895" y="614875"/>
                  </a:lnTo>
                  <a:lnTo>
                    <a:pt x="2529876" y="614875"/>
                  </a:lnTo>
                  <a:lnTo>
                    <a:pt x="2444857" y="614875"/>
                  </a:lnTo>
                  <a:lnTo>
                    <a:pt x="2444857" y="714062"/>
                  </a:lnTo>
                  <a:lnTo>
                    <a:pt x="2444857" y="813248"/>
                  </a:lnTo>
                  <a:lnTo>
                    <a:pt x="2343306" y="813248"/>
                  </a:lnTo>
                  <a:lnTo>
                    <a:pt x="2241756" y="813248"/>
                  </a:lnTo>
                  <a:lnTo>
                    <a:pt x="2241756" y="898265"/>
                  </a:lnTo>
                  <a:lnTo>
                    <a:pt x="2241756" y="983282"/>
                  </a:lnTo>
                  <a:lnTo>
                    <a:pt x="2343306" y="983282"/>
                  </a:lnTo>
                  <a:lnTo>
                    <a:pt x="2444857" y="983282"/>
                  </a:lnTo>
                  <a:lnTo>
                    <a:pt x="2444857" y="1082469"/>
                  </a:lnTo>
                  <a:lnTo>
                    <a:pt x="2444857" y="1181655"/>
                  </a:lnTo>
                  <a:lnTo>
                    <a:pt x="2529876" y="1181655"/>
                  </a:lnTo>
                  <a:lnTo>
                    <a:pt x="2614895" y="1181655"/>
                  </a:lnTo>
                  <a:lnTo>
                    <a:pt x="2614895" y="1082469"/>
                  </a:lnTo>
                  <a:close/>
                </a:path>
              </a:pathLst>
            </a:custGeom>
            <a:solidFill>
              <a:srgbClr val="000000"/>
            </a:solidFill>
            <a:ln w="472"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A47685C8-B91F-92C3-CA2F-B4F8A89DF9FB}"/>
                </a:ext>
              </a:extLst>
            </p:cNvPr>
            <p:cNvSpPr/>
            <p:nvPr/>
          </p:nvSpPr>
          <p:spPr>
            <a:xfrm flipV="1">
              <a:off x="7179684" y="5766722"/>
              <a:ext cx="390806" cy="390596"/>
            </a:xfrm>
            <a:custGeom>
              <a:avLst/>
              <a:gdLst>
                <a:gd name="connsiteX0" fmla="*/ 134233 w 390806"/>
                <a:gd name="connsiteY0" fmla="*/ 377464 h 390596"/>
                <a:gd name="connsiteX1" fmla="*/ 2454 w 390806"/>
                <a:gd name="connsiteY1" fmla="*/ 250411 h 390596"/>
                <a:gd name="connsiteX2" fmla="*/ 171075 w 390806"/>
                <a:gd name="connsiteY2" fmla="*/ -4168 h 390596"/>
                <a:gd name="connsiteX3" fmla="*/ 325999 w 390806"/>
                <a:gd name="connsiteY3" fmla="*/ 52982 h 390596"/>
                <a:gd name="connsiteX4" fmla="*/ 244286 w 390806"/>
                <a:gd name="connsiteY4" fmla="*/ 376991 h 390596"/>
                <a:gd name="connsiteX5" fmla="*/ 134233 w 390806"/>
                <a:gd name="connsiteY5" fmla="*/ 377464 h 39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806" h="390596">
                  <a:moveTo>
                    <a:pt x="134233" y="377464"/>
                  </a:moveTo>
                  <a:cubicBezTo>
                    <a:pt x="67163" y="355737"/>
                    <a:pt x="23709" y="314173"/>
                    <a:pt x="2454" y="250411"/>
                  </a:cubicBezTo>
                  <a:cubicBezTo>
                    <a:pt x="-37222" y="133748"/>
                    <a:pt x="47325" y="6223"/>
                    <a:pt x="171075" y="-4168"/>
                  </a:cubicBezTo>
                  <a:cubicBezTo>
                    <a:pt x="230116" y="-8891"/>
                    <a:pt x="283017" y="10474"/>
                    <a:pt x="325999" y="52982"/>
                  </a:cubicBezTo>
                  <a:cubicBezTo>
                    <a:pt x="430383" y="157837"/>
                    <a:pt x="385984" y="333066"/>
                    <a:pt x="244286" y="376991"/>
                  </a:cubicBezTo>
                  <a:cubicBezTo>
                    <a:pt x="206972" y="388327"/>
                    <a:pt x="168713" y="388799"/>
                    <a:pt x="134233" y="377464"/>
                  </a:cubicBezTo>
                  <a:close/>
                </a:path>
              </a:pathLst>
            </a:custGeom>
            <a:solidFill>
              <a:srgbClr val="000000"/>
            </a:solidFill>
            <a:ln w="472" cap="flat">
              <a:noFill/>
              <a:prstDash val="solid"/>
              <a:miter/>
            </a:ln>
          </p:spPr>
          <p:txBody>
            <a:bodyPr rtlCol="0" anchor="ctr"/>
            <a:lstStyle/>
            <a:p>
              <a:endParaRPr lang="en-IN"/>
            </a:p>
          </p:txBody>
        </p:sp>
      </p:grpSp>
      <p:grpSp>
        <p:nvGrpSpPr>
          <p:cNvPr id="18" name="Graphic 10">
            <a:extLst>
              <a:ext uri="{FF2B5EF4-FFF2-40B4-BE49-F238E27FC236}">
                <a16:creationId xmlns:a16="http://schemas.microsoft.com/office/drawing/2014/main" id="{B23F6D95-2171-6CE1-D685-15F8ECFF08B3}"/>
              </a:ext>
            </a:extLst>
          </p:cNvPr>
          <p:cNvGrpSpPr/>
          <p:nvPr/>
        </p:nvGrpSpPr>
        <p:grpSpPr>
          <a:xfrm>
            <a:off x="6421070" y="209621"/>
            <a:ext cx="1279574" cy="1229587"/>
            <a:chOff x="3527484" y="2705694"/>
            <a:chExt cx="6040810" cy="6041743"/>
          </a:xfrm>
          <a:solidFill>
            <a:srgbClr val="000000"/>
          </a:solidFill>
        </p:grpSpPr>
        <p:sp>
          <p:nvSpPr>
            <p:cNvPr id="20" name="Freeform: Shape 19">
              <a:extLst>
                <a:ext uri="{FF2B5EF4-FFF2-40B4-BE49-F238E27FC236}">
                  <a16:creationId xmlns:a16="http://schemas.microsoft.com/office/drawing/2014/main" id="{C1CF1E69-C020-F287-3EFE-29D80B9ACA83}"/>
                </a:ext>
              </a:extLst>
            </p:cNvPr>
            <p:cNvSpPr/>
            <p:nvPr/>
          </p:nvSpPr>
          <p:spPr>
            <a:xfrm flipV="1">
              <a:off x="3527484" y="2705694"/>
              <a:ext cx="6040810" cy="6041743"/>
            </a:xfrm>
            <a:custGeom>
              <a:avLst/>
              <a:gdLst>
                <a:gd name="connsiteX0" fmla="*/ 2880094 w 6040810"/>
                <a:gd name="connsiteY0" fmla="*/ 6034577 h 6041743"/>
                <a:gd name="connsiteX1" fmla="*/ 2643936 w 6040810"/>
                <a:gd name="connsiteY1" fmla="*/ 6013323 h 6041743"/>
                <a:gd name="connsiteX2" fmla="*/ 701770 w 6040810"/>
                <a:gd name="connsiteY2" fmla="*/ 4959113 h 6041743"/>
                <a:gd name="connsiteX3" fmla="*/ 15967 w 6040810"/>
                <a:gd name="connsiteY3" fmla="*/ 3382992 h 6041743"/>
                <a:gd name="connsiteX4" fmla="*/ -5760 w 6040810"/>
                <a:gd name="connsiteY4" fmla="*/ 3014585 h 6041743"/>
                <a:gd name="connsiteX5" fmla="*/ 63198 w 6040810"/>
                <a:gd name="connsiteY5" fmla="*/ 2372707 h 6041743"/>
                <a:gd name="connsiteX6" fmla="*/ 1198647 w 6040810"/>
                <a:gd name="connsiteY6" fmla="*/ 599631 h 6041743"/>
                <a:gd name="connsiteX7" fmla="*/ 2785631 w 6040810"/>
                <a:gd name="connsiteY7" fmla="*/ 261 h 6041743"/>
                <a:gd name="connsiteX8" fmla="*/ 3243778 w 6040810"/>
                <a:gd name="connsiteY8" fmla="*/ 261 h 6041743"/>
                <a:gd name="connsiteX9" fmla="*/ 4136456 w 6040810"/>
                <a:gd name="connsiteY9" fmla="*/ 211386 h 6041743"/>
                <a:gd name="connsiteX10" fmla="*/ 5822627 w 6040810"/>
                <a:gd name="connsiteY10" fmla="*/ 1904641 h 6041743"/>
                <a:gd name="connsiteX11" fmla="*/ 6029029 w 6040810"/>
                <a:gd name="connsiteY11" fmla="*/ 2785512 h 6041743"/>
                <a:gd name="connsiteX12" fmla="*/ 6029029 w 6040810"/>
                <a:gd name="connsiteY12" fmla="*/ 3243659 h 6041743"/>
                <a:gd name="connsiteX13" fmla="*/ 5599221 w 6040810"/>
                <a:gd name="connsiteY13" fmla="*/ 4577953 h 6041743"/>
                <a:gd name="connsiteX14" fmla="*/ 3272589 w 6040810"/>
                <a:gd name="connsiteY14" fmla="*/ 6026076 h 6041743"/>
                <a:gd name="connsiteX15" fmla="*/ 2880094 w 6040810"/>
                <a:gd name="connsiteY15" fmla="*/ 6034577 h 6041743"/>
                <a:gd name="connsiteX16" fmla="*/ 3187100 w 6040810"/>
                <a:gd name="connsiteY16" fmla="*/ 5834315 h 6041743"/>
                <a:gd name="connsiteX17" fmla="*/ 4840208 w 6040810"/>
                <a:gd name="connsiteY17" fmla="*/ 5170238 h 6041743"/>
                <a:gd name="connsiteX18" fmla="*/ 5170358 w 6040810"/>
                <a:gd name="connsiteY18" fmla="*/ 4840089 h 6041743"/>
                <a:gd name="connsiteX19" fmla="*/ 5536875 w 6040810"/>
                <a:gd name="connsiteY19" fmla="*/ 4278032 h 6041743"/>
                <a:gd name="connsiteX20" fmla="*/ 5684710 w 6040810"/>
                <a:gd name="connsiteY20" fmla="*/ 3927101 h 6041743"/>
                <a:gd name="connsiteX21" fmla="*/ 5684710 w 6040810"/>
                <a:gd name="connsiteY21" fmla="*/ 2102070 h 6041743"/>
                <a:gd name="connsiteX22" fmla="*/ 5267655 w 6040810"/>
                <a:gd name="connsiteY22" fmla="*/ 1311884 h 6041743"/>
                <a:gd name="connsiteX23" fmla="*/ 5010715 w 6040810"/>
                <a:gd name="connsiteY23" fmla="*/ 1018575 h 6041743"/>
                <a:gd name="connsiteX24" fmla="*/ 4315937 w 6040810"/>
                <a:gd name="connsiteY24" fmla="*/ 510835 h 6041743"/>
                <a:gd name="connsiteX25" fmla="*/ 3014705 w 6040810"/>
                <a:gd name="connsiteY25" fmla="*/ 190132 h 6041743"/>
                <a:gd name="connsiteX26" fmla="*/ 1189201 w 6040810"/>
                <a:gd name="connsiteY26" fmla="*/ 858932 h 6041743"/>
                <a:gd name="connsiteX27" fmla="*/ 859052 w 6040810"/>
                <a:gd name="connsiteY27" fmla="*/ 1189082 h 6041743"/>
                <a:gd name="connsiteX28" fmla="*/ 492534 w 6040810"/>
                <a:gd name="connsiteY28" fmla="*/ 1751138 h 6041743"/>
                <a:gd name="connsiteX29" fmla="*/ 344699 w 6040810"/>
                <a:gd name="connsiteY29" fmla="*/ 2102070 h 6041743"/>
                <a:gd name="connsiteX30" fmla="*/ 344699 w 6040810"/>
                <a:gd name="connsiteY30" fmla="*/ 3927101 h 6041743"/>
                <a:gd name="connsiteX31" fmla="*/ 492534 w 6040810"/>
                <a:gd name="connsiteY31" fmla="*/ 4278032 h 6041743"/>
                <a:gd name="connsiteX32" fmla="*/ 859052 w 6040810"/>
                <a:gd name="connsiteY32" fmla="*/ 4840089 h 6041743"/>
                <a:gd name="connsiteX33" fmla="*/ 1189201 w 6040810"/>
                <a:gd name="connsiteY33" fmla="*/ 5170238 h 6041743"/>
                <a:gd name="connsiteX34" fmla="*/ 2710533 w 6040810"/>
                <a:gd name="connsiteY34" fmla="*/ 5822507 h 6041743"/>
                <a:gd name="connsiteX35" fmla="*/ 3187100 w 6040810"/>
                <a:gd name="connsiteY35" fmla="*/ 5834315 h 6041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40810" h="6041743">
                  <a:moveTo>
                    <a:pt x="2880094" y="6034577"/>
                  </a:moveTo>
                  <a:cubicBezTo>
                    <a:pt x="2747373" y="6025131"/>
                    <a:pt x="2704865" y="6021353"/>
                    <a:pt x="2643936" y="6013323"/>
                  </a:cubicBezTo>
                  <a:cubicBezTo>
                    <a:pt x="1881145" y="5914137"/>
                    <a:pt x="1184950" y="5536283"/>
                    <a:pt x="701770" y="4959113"/>
                  </a:cubicBezTo>
                  <a:cubicBezTo>
                    <a:pt x="329585" y="4514663"/>
                    <a:pt x="90593" y="3965358"/>
                    <a:pt x="15967" y="3382992"/>
                  </a:cubicBezTo>
                  <a:cubicBezTo>
                    <a:pt x="-1509" y="3246493"/>
                    <a:pt x="-5760" y="3179896"/>
                    <a:pt x="-5760" y="3014585"/>
                  </a:cubicBezTo>
                  <a:cubicBezTo>
                    <a:pt x="-5760" y="2773704"/>
                    <a:pt x="12660" y="2603670"/>
                    <a:pt x="63198" y="2372707"/>
                  </a:cubicBezTo>
                  <a:cubicBezTo>
                    <a:pt x="218590" y="1664704"/>
                    <a:pt x="631395" y="1019520"/>
                    <a:pt x="1198647" y="599631"/>
                  </a:cubicBezTo>
                  <a:cubicBezTo>
                    <a:pt x="1665296" y="253895"/>
                    <a:pt x="2194763" y="54105"/>
                    <a:pt x="2785631" y="261"/>
                  </a:cubicBezTo>
                  <a:cubicBezTo>
                    <a:pt x="2872065" y="-7769"/>
                    <a:pt x="3157344" y="-7769"/>
                    <a:pt x="3243778" y="261"/>
                  </a:cubicBezTo>
                  <a:cubicBezTo>
                    <a:pt x="3564009" y="29544"/>
                    <a:pt x="3852122" y="97558"/>
                    <a:pt x="4136456" y="211386"/>
                  </a:cubicBezTo>
                  <a:cubicBezTo>
                    <a:pt x="4915779" y="523588"/>
                    <a:pt x="5513732" y="1124374"/>
                    <a:pt x="5822627" y="1904641"/>
                  </a:cubicBezTo>
                  <a:cubicBezTo>
                    <a:pt x="5934566" y="2187559"/>
                    <a:pt x="6000218" y="2468115"/>
                    <a:pt x="6029029" y="2785512"/>
                  </a:cubicBezTo>
                  <a:cubicBezTo>
                    <a:pt x="6037058" y="2871946"/>
                    <a:pt x="6037058" y="3157225"/>
                    <a:pt x="6029029" y="3243659"/>
                  </a:cubicBezTo>
                  <a:cubicBezTo>
                    <a:pt x="5984631" y="3730145"/>
                    <a:pt x="5841992" y="4172705"/>
                    <a:pt x="5599221" y="4577953"/>
                  </a:cubicBezTo>
                  <a:cubicBezTo>
                    <a:pt x="5106123" y="5399312"/>
                    <a:pt x="4249813" y="5932557"/>
                    <a:pt x="3272589" y="6026076"/>
                  </a:cubicBezTo>
                  <a:cubicBezTo>
                    <a:pt x="3202214" y="6032688"/>
                    <a:pt x="2934883" y="6038828"/>
                    <a:pt x="2880094" y="6034577"/>
                  </a:cubicBezTo>
                  <a:close/>
                  <a:moveTo>
                    <a:pt x="3187100" y="5834315"/>
                  </a:moveTo>
                  <a:cubicBezTo>
                    <a:pt x="3794499" y="5793224"/>
                    <a:pt x="4366475" y="5563678"/>
                    <a:pt x="4840208" y="5170238"/>
                  </a:cubicBezTo>
                  <a:cubicBezTo>
                    <a:pt x="4919085" y="5104586"/>
                    <a:pt x="5104706" y="4918966"/>
                    <a:pt x="5170358" y="4840089"/>
                  </a:cubicBezTo>
                  <a:cubicBezTo>
                    <a:pt x="5320554" y="4659192"/>
                    <a:pt x="5433910" y="4485379"/>
                    <a:pt x="5536875" y="4278032"/>
                  </a:cubicBezTo>
                  <a:cubicBezTo>
                    <a:pt x="5602527" y="4145783"/>
                    <a:pt x="5641730" y="4053682"/>
                    <a:pt x="5684710" y="3927101"/>
                  </a:cubicBezTo>
                  <a:cubicBezTo>
                    <a:pt x="5891113" y="3326786"/>
                    <a:pt x="5891113" y="2702384"/>
                    <a:pt x="5684710" y="2102070"/>
                  </a:cubicBezTo>
                  <a:cubicBezTo>
                    <a:pt x="5588358" y="1820569"/>
                    <a:pt x="5443829" y="1546625"/>
                    <a:pt x="5267655" y="1311884"/>
                  </a:cubicBezTo>
                  <a:cubicBezTo>
                    <a:pt x="5186416" y="1203251"/>
                    <a:pt x="5122181" y="1130042"/>
                    <a:pt x="5010715" y="1018575"/>
                  </a:cubicBezTo>
                  <a:cubicBezTo>
                    <a:pt x="4794866" y="802727"/>
                    <a:pt x="4584685" y="649224"/>
                    <a:pt x="4315937" y="510835"/>
                  </a:cubicBezTo>
                  <a:cubicBezTo>
                    <a:pt x="3902660" y="297820"/>
                    <a:pt x="3465767" y="190132"/>
                    <a:pt x="3014705" y="190132"/>
                  </a:cubicBezTo>
                  <a:cubicBezTo>
                    <a:pt x="2354406" y="190132"/>
                    <a:pt x="1709694" y="426290"/>
                    <a:pt x="1189201" y="858932"/>
                  </a:cubicBezTo>
                  <a:cubicBezTo>
                    <a:pt x="1110324" y="924584"/>
                    <a:pt x="924704" y="1110205"/>
                    <a:pt x="859052" y="1189082"/>
                  </a:cubicBezTo>
                  <a:cubicBezTo>
                    <a:pt x="708855" y="1369979"/>
                    <a:pt x="595499" y="1543791"/>
                    <a:pt x="492534" y="1751138"/>
                  </a:cubicBezTo>
                  <a:cubicBezTo>
                    <a:pt x="426882" y="1883387"/>
                    <a:pt x="387680" y="1975489"/>
                    <a:pt x="344699" y="2102070"/>
                  </a:cubicBezTo>
                  <a:cubicBezTo>
                    <a:pt x="138297" y="2702384"/>
                    <a:pt x="138297" y="3326786"/>
                    <a:pt x="344699" y="3927101"/>
                  </a:cubicBezTo>
                  <a:cubicBezTo>
                    <a:pt x="387680" y="4053682"/>
                    <a:pt x="426882" y="4145783"/>
                    <a:pt x="492534" y="4278032"/>
                  </a:cubicBezTo>
                  <a:cubicBezTo>
                    <a:pt x="595499" y="4485379"/>
                    <a:pt x="708855" y="4659192"/>
                    <a:pt x="859052" y="4840089"/>
                  </a:cubicBezTo>
                  <a:cubicBezTo>
                    <a:pt x="924704" y="4918966"/>
                    <a:pt x="1110324" y="5104586"/>
                    <a:pt x="1189201" y="5170238"/>
                  </a:cubicBezTo>
                  <a:cubicBezTo>
                    <a:pt x="1627039" y="5533922"/>
                    <a:pt x="2154144" y="5760162"/>
                    <a:pt x="2710533" y="5822507"/>
                  </a:cubicBezTo>
                  <a:cubicBezTo>
                    <a:pt x="2852700" y="5838566"/>
                    <a:pt x="3049656" y="5843289"/>
                    <a:pt x="3187100" y="5834315"/>
                  </a:cubicBezTo>
                  <a:close/>
                </a:path>
              </a:pathLst>
            </a:custGeom>
            <a:solidFill>
              <a:srgbClr val="000000"/>
            </a:solidFill>
            <a:ln w="472"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F72412B4-C2D7-267C-363F-DEBAF70A14F6}"/>
                </a:ext>
              </a:extLst>
            </p:cNvPr>
            <p:cNvSpPr/>
            <p:nvPr/>
          </p:nvSpPr>
          <p:spPr>
            <a:xfrm flipV="1">
              <a:off x="4542965" y="3691406"/>
              <a:ext cx="4035945" cy="4033583"/>
            </a:xfrm>
            <a:custGeom>
              <a:avLst/>
              <a:gdLst>
                <a:gd name="connsiteX0" fmla="*/ 1172645 w 4035945"/>
                <a:gd name="connsiteY0" fmla="*/ 3432661 h 4033583"/>
                <a:gd name="connsiteX1" fmla="*/ 1172645 w 4035945"/>
                <a:gd name="connsiteY1" fmla="*/ 2837542 h 4033583"/>
                <a:gd name="connsiteX2" fmla="*/ 584611 w 4035945"/>
                <a:gd name="connsiteY2" fmla="*/ 2836597 h 4033583"/>
                <a:gd name="connsiteX3" fmla="*/ -3423 w 4035945"/>
                <a:gd name="connsiteY3" fmla="*/ 2835180 h 4033583"/>
                <a:gd name="connsiteX4" fmla="*/ -4840 w 4035945"/>
                <a:gd name="connsiteY4" fmla="*/ 1997763 h 4033583"/>
                <a:gd name="connsiteX5" fmla="*/ -5785 w 4035945"/>
                <a:gd name="connsiteY5" fmla="*/ 1160818 h 4033583"/>
                <a:gd name="connsiteX6" fmla="*/ 583666 w 4035945"/>
                <a:gd name="connsiteY6" fmla="*/ 1160818 h 4033583"/>
                <a:gd name="connsiteX7" fmla="*/ 1172645 w 4035945"/>
                <a:gd name="connsiteY7" fmla="*/ 1160818 h 4033583"/>
                <a:gd name="connsiteX8" fmla="*/ 1172645 w 4035945"/>
                <a:gd name="connsiteY8" fmla="*/ 577507 h 4033583"/>
                <a:gd name="connsiteX9" fmla="*/ 1172645 w 4035945"/>
                <a:gd name="connsiteY9" fmla="*/ -5804 h 4033583"/>
                <a:gd name="connsiteX10" fmla="*/ 2011007 w 4035945"/>
                <a:gd name="connsiteY10" fmla="*/ -5804 h 4033583"/>
                <a:gd name="connsiteX11" fmla="*/ 2849369 w 4035945"/>
                <a:gd name="connsiteY11" fmla="*/ -5804 h 4033583"/>
                <a:gd name="connsiteX12" fmla="*/ 2849369 w 4035945"/>
                <a:gd name="connsiteY12" fmla="*/ 577507 h 4033583"/>
                <a:gd name="connsiteX13" fmla="*/ 2849369 w 4035945"/>
                <a:gd name="connsiteY13" fmla="*/ 1160818 h 4033583"/>
                <a:gd name="connsiteX14" fmla="*/ 3439765 w 4035945"/>
                <a:gd name="connsiteY14" fmla="*/ 1160818 h 4033583"/>
                <a:gd name="connsiteX15" fmla="*/ 4030160 w 4035945"/>
                <a:gd name="connsiteY15" fmla="*/ 1160818 h 4033583"/>
                <a:gd name="connsiteX16" fmla="*/ 4030160 w 4035945"/>
                <a:gd name="connsiteY16" fmla="*/ 1999180 h 4033583"/>
                <a:gd name="connsiteX17" fmla="*/ 4030160 w 4035945"/>
                <a:gd name="connsiteY17" fmla="*/ 2837542 h 4033583"/>
                <a:gd name="connsiteX18" fmla="*/ 3439765 w 4035945"/>
                <a:gd name="connsiteY18" fmla="*/ 2837542 h 4033583"/>
                <a:gd name="connsiteX19" fmla="*/ 2849369 w 4035945"/>
                <a:gd name="connsiteY19" fmla="*/ 2837542 h 4033583"/>
                <a:gd name="connsiteX20" fmla="*/ 2849369 w 4035945"/>
                <a:gd name="connsiteY20" fmla="*/ 3432661 h 4033583"/>
                <a:gd name="connsiteX21" fmla="*/ 2849369 w 4035945"/>
                <a:gd name="connsiteY21" fmla="*/ 4027780 h 4033583"/>
                <a:gd name="connsiteX22" fmla="*/ 2011007 w 4035945"/>
                <a:gd name="connsiteY22" fmla="*/ 4027780 h 4033583"/>
                <a:gd name="connsiteX23" fmla="*/ 1172645 w 4035945"/>
                <a:gd name="connsiteY23" fmla="*/ 4027780 h 4033583"/>
                <a:gd name="connsiteX24" fmla="*/ 1172645 w 4035945"/>
                <a:gd name="connsiteY24" fmla="*/ 3432661 h 403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945" h="4033583">
                  <a:moveTo>
                    <a:pt x="1172645" y="3432661"/>
                  </a:moveTo>
                  <a:lnTo>
                    <a:pt x="1172645" y="2837542"/>
                  </a:lnTo>
                  <a:lnTo>
                    <a:pt x="584611" y="2836597"/>
                  </a:lnTo>
                  <a:lnTo>
                    <a:pt x="-3423" y="2835180"/>
                  </a:lnTo>
                  <a:lnTo>
                    <a:pt x="-4840" y="1997763"/>
                  </a:lnTo>
                  <a:lnTo>
                    <a:pt x="-5785" y="1160818"/>
                  </a:lnTo>
                  <a:lnTo>
                    <a:pt x="583666" y="1160818"/>
                  </a:lnTo>
                  <a:lnTo>
                    <a:pt x="1172645" y="1160818"/>
                  </a:lnTo>
                  <a:lnTo>
                    <a:pt x="1172645" y="577507"/>
                  </a:lnTo>
                  <a:lnTo>
                    <a:pt x="1172645" y="-5804"/>
                  </a:lnTo>
                  <a:lnTo>
                    <a:pt x="2011007" y="-5804"/>
                  </a:lnTo>
                  <a:lnTo>
                    <a:pt x="2849369" y="-5804"/>
                  </a:lnTo>
                  <a:lnTo>
                    <a:pt x="2849369" y="577507"/>
                  </a:lnTo>
                  <a:lnTo>
                    <a:pt x="2849369" y="1160818"/>
                  </a:lnTo>
                  <a:lnTo>
                    <a:pt x="3439765" y="1160818"/>
                  </a:lnTo>
                  <a:lnTo>
                    <a:pt x="4030160" y="1160818"/>
                  </a:lnTo>
                  <a:lnTo>
                    <a:pt x="4030160" y="1999180"/>
                  </a:lnTo>
                  <a:lnTo>
                    <a:pt x="4030160" y="2837542"/>
                  </a:lnTo>
                  <a:lnTo>
                    <a:pt x="3439765" y="2837542"/>
                  </a:lnTo>
                  <a:lnTo>
                    <a:pt x="2849369" y="2837542"/>
                  </a:lnTo>
                  <a:lnTo>
                    <a:pt x="2849369" y="3432661"/>
                  </a:lnTo>
                  <a:lnTo>
                    <a:pt x="2849369" y="4027780"/>
                  </a:lnTo>
                  <a:lnTo>
                    <a:pt x="2011007" y="4027780"/>
                  </a:lnTo>
                  <a:lnTo>
                    <a:pt x="1172645" y="4027780"/>
                  </a:lnTo>
                  <a:lnTo>
                    <a:pt x="1172645" y="3432661"/>
                  </a:lnTo>
                  <a:close/>
                </a:path>
              </a:pathLst>
            </a:custGeom>
            <a:solidFill>
              <a:srgbClr val="000000"/>
            </a:solidFill>
            <a:ln w="472" cap="flat">
              <a:noFill/>
              <a:prstDash val="solid"/>
              <a:miter/>
            </a:ln>
          </p:spPr>
          <p:txBody>
            <a:bodyPr rtlCol="0" anchor="ctr"/>
            <a:lstStyle/>
            <a:p>
              <a:endParaRPr lang="en-IN"/>
            </a:p>
          </p:txBody>
        </p:sp>
      </p:grpSp>
      <p:pic>
        <p:nvPicPr>
          <p:cNvPr id="37" name="Picture 36">
            <a:extLst>
              <a:ext uri="{FF2B5EF4-FFF2-40B4-BE49-F238E27FC236}">
                <a16:creationId xmlns:a16="http://schemas.microsoft.com/office/drawing/2014/main" id="{3B19CA89-1766-D746-3F60-1E0D573DB78F}"/>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127583" y="5347630"/>
            <a:ext cx="1368727" cy="1225542"/>
          </a:xfrm>
          <a:prstGeom prst="rect">
            <a:avLst/>
          </a:prstGeom>
        </p:spPr>
      </p:pic>
      <p:pic>
        <p:nvPicPr>
          <p:cNvPr id="40" name="Picture 39">
            <a:extLst>
              <a:ext uri="{FF2B5EF4-FFF2-40B4-BE49-F238E27FC236}">
                <a16:creationId xmlns:a16="http://schemas.microsoft.com/office/drawing/2014/main" id="{CC78E489-D999-4A7E-BBBA-B7CEA88F47B2}"/>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435764" y="3602532"/>
            <a:ext cx="544145" cy="571114"/>
          </a:xfrm>
          <a:prstGeom prst="rect">
            <a:avLst/>
          </a:prstGeom>
          <a:ln w="19050">
            <a:solidFill>
              <a:schemeClr val="tx1"/>
            </a:solidFill>
          </a:ln>
        </p:spPr>
      </p:pic>
      <p:pic>
        <p:nvPicPr>
          <p:cNvPr id="42" name="Picture 41">
            <a:extLst>
              <a:ext uri="{FF2B5EF4-FFF2-40B4-BE49-F238E27FC236}">
                <a16:creationId xmlns:a16="http://schemas.microsoft.com/office/drawing/2014/main" id="{616A9972-D8CE-3CEC-1D37-A7594E8C09C6}"/>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636171" y="8925021"/>
            <a:ext cx="607312" cy="11523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2000"/>
                            </p:stCondLst>
                            <p:childTnLst>
                              <p:par>
                                <p:cTn id="37" presetID="53" presetClass="entr" presetSubtype="16"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p:cTn id="39" dur="500" fill="hold"/>
                                        <p:tgtEl>
                                          <p:spTgt spid="37"/>
                                        </p:tgtEl>
                                        <p:attrNameLst>
                                          <p:attrName>ppt_w</p:attrName>
                                        </p:attrNameLst>
                                      </p:cBhvr>
                                      <p:tavLst>
                                        <p:tav tm="0">
                                          <p:val>
                                            <p:fltVal val="0"/>
                                          </p:val>
                                        </p:tav>
                                        <p:tav tm="100000">
                                          <p:val>
                                            <p:strVal val="#ppt_w"/>
                                          </p:val>
                                        </p:tav>
                                      </p:tavLst>
                                    </p:anim>
                                    <p:anim calcmode="lin" valueType="num">
                                      <p:cBhvr>
                                        <p:cTn id="40" dur="500" fill="hold"/>
                                        <p:tgtEl>
                                          <p:spTgt spid="37"/>
                                        </p:tgtEl>
                                        <p:attrNameLst>
                                          <p:attrName>ppt_h</p:attrName>
                                        </p:attrNameLst>
                                      </p:cBhvr>
                                      <p:tavLst>
                                        <p:tav tm="0">
                                          <p:val>
                                            <p:fltVal val="0"/>
                                          </p:val>
                                        </p:tav>
                                        <p:tav tm="100000">
                                          <p:val>
                                            <p:strVal val="#ppt_h"/>
                                          </p:val>
                                        </p:tav>
                                      </p:tavLst>
                                    </p:anim>
                                    <p:animEffect transition="in" filter="fade">
                                      <p:cBhvr>
                                        <p:cTn id="41" dur="500"/>
                                        <p:tgtEl>
                                          <p:spTgt spid="3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2500"/>
                            </p:stCondLst>
                            <p:childTnLst>
                              <p:par>
                                <p:cTn id="46" presetID="53" presetClass="entr" presetSubtype="16"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par>
                          <p:cTn id="54" fill="hold">
                            <p:stCondLst>
                              <p:cond delay="3000"/>
                            </p:stCondLst>
                            <p:childTnLst>
                              <p:par>
                                <p:cTn id="55" presetID="53" presetClass="entr" presetSubtype="16" fill="hold" nodeType="after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p:cTn id="57" dur="500" fill="hold"/>
                                        <p:tgtEl>
                                          <p:spTgt spid="42"/>
                                        </p:tgtEl>
                                        <p:attrNameLst>
                                          <p:attrName>ppt_w</p:attrName>
                                        </p:attrNameLst>
                                      </p:cBhvr>
                                      <p:tavLst>
                                        <p:tav tm="0">
                                          <p:val>
                                            <p:fltVal val="0"/>
                                          </p:val>
                                        </p:tav>
                                        <p:tav tm="100000">
                                          <p:val>
                                            <p:strVal val="#ppt_w"/>
                                          </p:val>
                                        </p:tav>
                                      </p:tavLst>
                                    </p:anim>
                                    <p:anim calcmode="lin" valueType="num">
                                      <p:cBhvr>
                                        <p:cTn id="58" dur="500" fill="hold"/>
                                        <p:tgtEl>
                                          <p:spTgt spid="42"/>
                                        </p:tgtEl>
                                        <p:attrNameLst>
                                          <p:attrName>ppt_h</p:attrName>
                                        </p:attrNameLst>
                                      </p:cBhvr>
                                      <p:tavLst>
                                        <p:tav tm="0">
                                          <p:val>
                                            <p:fltVal val="0"/>
                                          </p:val>
                                        </p:tav>
                                        <p:tav tm="100000">
                                          <p:val>
                                            <p:strVal val="#ppt_h"/>
                                          </p:val>
                                        </p:tav>
                                      </p:tavLst>
                                    </p:anim>
                                    <p:animEffect transition="in" filter="fade">
                                      <p:cBhvr>
                                        <p:cTn id="59" dur="500"/>
                                        <p:tgtEl>
                                          <p:spTgt spid="4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P spid="16" grpId="0"/>
      <p:bldP spid="19"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971750" y="187898"/>
            <a:ext cx="9859049" cy="9984801"/>
            <a:chOff x="1352132" y="-36540"/>
            <a:chExt cx="11281805" cy="13313069"/>
          </a:xfrm>
        </p:grpSpPr>
        <p:sp>
          <p:nvSpPr>
            <p:cNvPr id="3" name="Freeform 3"/>
            <p:cNvSpPr/>
            <p:nvPr/>
          </p:nvSpPr>
          <p:spPr>
            <a:xfrm rot="20399043">
              <a:off x="1419050" y="64777"/>
              <a:ext cx="11117897" cy="13199741"/>
            </a:xfrm>
            <a:custGeom>
              <a:avLst/>
              <a:gdLst/>
              <a:ahLst/>
              <a:cxnLst/>
              <a:rect l="l" t="t" r="r" b="b"/>
              <a:pathLst>
                <a:path w="10252025" h="10252025">
                  <a:moveTo>
                    <a:pt x="0" y="0"/>
                  </a:moveTo>
                  <a:lnTo>
                    <a:pt x="10252025" y="0"/>
                  </a:lnTo>
                  <a:lnTo>
                    <a:pt x="10252025" y="10252025"/>
                  </a:lnTo>
                  <a:lnTo>
                    <a:pt x="0" y="10252025"/>
                  </a:lnTo>
                  <a:lnTo>
                    <a:pt x="0" y="0"/>
                  </a:lnTo>
                  <a:close/>
                </a:path>
              </a:pathLst>
            </a:custGeom>
            <a:blipFill>
              <a:blip r:embed="rId2">
                <a:alphaModFix amt="31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352132" y="-36540"/>
              <a:ext cx="11281805" cy="13313069"/>
            </a:xfrm>
            <a:custGeom>
              <a:avLst/>
              <a:gdLst/>
              <a:ahLst/>
              <a:cxnLst/>
              <a:rect l="l" t="t" r="r" b="b"/>
              <a:pathLst>
                <a:path w="10252025" h="10252025">
                  <a:moveTo>
                    <a:pt x="0" y="0"/>
                  </a:moveTo>
                  <a:lnTo>
                    <a:pt x="10252025" y="0"/>
                  </a:lnTo>
                  <a:lnTo>
                    <a:pt x="10252025" y="10252025"/>
                  </a:lnTo>
                  <a:lnTo>
                    <a:pt x="0" y="102520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8" name="TextBox 8"/>
          <p:cNvSpPr txBox="1"/>
          <p:nvPr/>
        </p:nvSpPr>
        <p:spPr>
          <a:xfrm>
            <a:off x="485775" y="2171700"/>
            <a:ext cx="7285740" cy="2311467"/>
          </a:xfrm>
          <a:prstGeom prst="rect">
            <a:avLst/>
          </a:prstGeom>
        </p:spPr>
        <p:txBody>
          <a:bodyPr lIns="0" tIns="0" rIns="0" bIns="0" rtlCol="0" anchor="t">
            <a:spAutoFit/>
          </a:bodyPr>
          <a:lstStyle/>
          <a:p>
            <a:pPr algn="l">
              <a:lnSpc>
                <a:spcPts val="9099"/>
              </a:lnSpc>
            </a:pPr>
            <a:r>
              <a:rPr lang="en-US" sz="6999" dirty="0">
                <a:solidFill>
                  <a:srgbClr val="2A2E3A"/>
                </a:solidFill>
                <a:latin typeface="Klein Bold"/>
                <a:ea typeface="Klein Bold"/>
                <a:cs typeface="Klein Bold"/>
                <a:sym typeface="Klein Bold"/>
              </a:rPr>
              <a:t>Take a peek at </a:t>
            </a:r>
            <a:r>
              <a:rPr lang="en-US" sz="6999" dirty="0">
                <a:solidFill>
                  <a:srgbClr val="718BAB"/>
                </a:solidFill>
                <a:latin typeface="Klein Bold"/>
                <a:ea typeface="Klein Bold"/>
                <a:cs typeface="Klein Bold"/>
                <a:sym typeface="Klein Bold"/>
              </a:rPr>
              <a:t>website</a:t>
            </a:r>
          </a:p>
        </p:txBody>
      </p:sp>
      <p:sp>
        <p:nvSpPr>
          <p:cNvPr id="14" name="TextBox 9"/>
          <p:cNvSpPr txBox="1"/>
          <p:nvPr/>
        </p:nvSpPr>
        <p:spPr>
          <a:xfrm>
            <a:off x="268729" y="4483167"/>
            <a:ext cx="6577716" cy="1099981"/>
          </a:xfrm>
          <a:prstGeom prst="rect">
            <a:avLst/>
          </a:prstGeom>
        </p:spPr>
        <p:txBody>
          <a:bodyPr lIns="0" tIns="0" rIns="0" bIns="0" rtlCol="0" anchor="t">
            <a:spAutoFit/>
          </a:bodyPr>
          <a:lstStyle/>
          <a:p>
            <a:pPr marL="345440" lvl="1" algn="l">
              <a:lnSpc>
                <a:spcPts val="4479"/>
              </a:lnSpc>
            </a:pPr>
            <a:r>
              <a:rPr lang="en-US" sz="3199" u="none" dirty="0">
                <a:solidFill>
                  <a:srgbClr val="2A2E3A"/>
                </a:solidFill>
                <a:latin typeface="Helios"/>
                <a:ea typeface="Helios"/>
                <a:cs typeface="Helios"/>
                <a:sym typeface="Helios"/>
              </a:rPr>
              <a:t>for clear view of the features provided.</a:t>
            </a:r>
          </a:p>
        </p:txBody>
      </p:sp>
      <p:pic>
        <p:nvPicPr>
          <p:cNvPr id="16" name="Picture 15">
            <a:extLst>
              <a:ext uri="{FF2B5EF4-FFF2-40B4-BE49-F238E27FC236}">
                <a16:creationId xmlns:a16="http://schemas.microsoft.com/office/drawing/2014/main" id="{455CD47E-D6BF-5963-D407-F2FFC74B96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1499509"/>
            <a:ext cx="9944352" cy="72879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2000"/>
                            </p:stCondLst>
                            <p:childTnLst>
                              <p:par>
                                <p:cTn id="12" presetID="42"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par>
                          <p:cTn id="17" fill="hold">
                            <p:stCondLst>
                              <p:cond delay="3000"/>
                            </p:stCondLst>
                            <p:childTnLst>
                              <p:par>
                                <p:cTn id="18" presetID="6" presetClass="entr" presetSubtype="16"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circle(in)">
                                      <p:cBhvr>
                                        <p:cTn id="20"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82249" y="-1836715"/>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557105" y="505369"/>
            <a:ext cx="7685664" cy="3478453"/>
          </a:xfrm>
          <a:prstGeom prst="rect">
            <a:avLst/>
          </a:prstGeom>
        </p:spPr>
        <p:txBody>
          <a:bodyPr lIns="0" tIns="0" rIns="0" bIns="0" rtlCol="0" anchor="t">
            <a:spAutoFit/>
          </a:bodyPr>
          <a:lstStyle/>
          <a:p>
            <a:pPr algn="l">
              <a:lnSpc>
                <a:spcPts val="9099"/>
              </a:lnSpc>
            </a:pPr>
            <a:r>
              <a:rPr lang="en-US" sz="6999" dirty="0">
                <a:solidFill>
                  <a:srgbClr val="2A2E3A"/>
                </a:solidFill>
                <a:latin typeface="Klein Bold"/>
                <a:ea typeface="Klein Bold"/>
                <a:cs typeface="Klein Bold"/>
                <a:sym typeface="Klein Bold"/>
              </a:rPr>
              <a:t>Process flow </a:t>
            </a:r>
          </a:p>
          <a:p>
            <a:pPr algn="l">
              <a:lnSpc>
                <a:spcPts val="9099"/>
              </a:lnSpc>
            </a:pPr>
            <a:r>
              <a:rPr lang="en-US" sz="6999" dirty="0">
                <a:solidFill>
                  <a:srgbClr val="2A2E3A"/>
                </a:solidFill>
                <a:latin typeface="Klein Bold"/>
                <a:ea typeface="Klein Bold"/>
                <a:cs typeface="Klein Bold"/>
                <a:sym typeface="Klein Bold"/>
              </a:rPr>
              <a:t>for a service provider</a:t>
            </a:r>
            <a:endParaRPr lang="en-US" sz="6999" dirty="0">
              <a:solidFill>
                <a:srgbClr val="718BAB"/>
              </a:solidFill>
              <a:latin typeface="Klein Bold"/>
              <a:ea typeface="Klein Bold"/>
              <a:cs typeface="Klein Bold"/>
              <a:sym typeface="Klein Bold"/>
            </a:endParaRPr>
          </a:p>
        </p:txBody>
      </p:sp>
      <p:grpSp>
        <p:nvGrpSpPr>
          <p:cNvPr id="25" name="Group 24">
            <a:extLst>
              <a:ext uri="{FF2B5EF4-FFF2-40B4-BE49-F238E27FC236}">
                <a16:creationId xmlns:a16="http://schemas.microsoft.com/office/drawing/2014/main" id="{47A3382F-DD65-905B-0D0A-58852F96183C}"/>
              </a:ext>
            </a:extLst>
          </p:cNvPr>
          <p:cNvGrpSpPr/>
          <p:nvPr/>
        </p:nvGrpSpPr>
        <p:grpSpPr>
          <a:xfrm>
            <a:off x="8559315" y="557961"/>
            <a:ext cx="1821708" cy="1821708"/>
            <a:chOff x="10043672" y="1519205"/>
            <a:chExt cx="1821708" cy="1821708"/>
          </a:xfrm>
        </p:grpSpPr>
        <p:sp>
          <p:nvSpPr>
            <p:cNvPr id="6" name="Freeform 6"/>
            <p:cNvSpPr/>
            <p:nvPr/>
          </p:nvSpPr>
          <p:spPr>
            <a:xfrm>
              <a:off x="10043672" y="1519205"/>
              <a:ext cx="1821708" cy="1821708"/>
            </a:xfrm>
            <a:custGeom>
              <a:avLst/>
              <a:gdLst/>
              <a:ahLst/>
              <a:cxnLst/>
              <a:rect l="l" t="t" r="r" b="b"/>
              <a:pathLst>
                <a:path w="1821708" h="1821708">
                  <a:moveTo>
                    <a:pt x="0" y="0"/>
                  </a:moveTo>
                  <a:lnTo>
                    <a:pt x="1821708" y="0"/>
                  </a:lnTo>
                  <a:lnTo>
                    <a:pt x="1821708" y="1821708"/>
                  </a:lnTo>
                  <a:lnTo>
                    <a:pt x="0" y="1821708"/>
                  </a:lnTo>
                  <a:lnTo>
                    <a:pt x="0" y="0"/>
                  </a:lnTo>
                  <a:close/>
                </a:path>
              </a:pathLst>
            </a:custGeom>
            <a:blipFill>
              <a:blip r:embed="rId4">
                <a:alphaModFix amt="44999"/>
                <a:extLst>
                  <a:ext uri="{96DAC541-7B7A-43D3-8B79-37D633B846F1}">
                    <asvg:svgBlip xmlns:asvg="http://schemas.microsoft.com/office/drawing/2016/SVG/main" r:embed="rId5"/>
                  </a:ext>
                </a:extLst>
              </a:blip>
              <a:stretch>
                <a:fillRect/>
              </a:stretch>
            </a:blipFill>
          </p:spPr>
        </p:sp>
        <p:sp>
          <p:nvSpPr>
            <p:cNvPr id="7" name="Freeform 7"/>
            <p:cNvSpPr/>
            <p:nvPr/>
          </p:nvSpPr>
          <p:spPr>
            <a:xfrm>
              <a:off x="10224358" y="1704759"/>
              <a:ext cx="1443365" cy="1443365"/>
            </a:xfrm>
            <a:custGeom>
              <a:avLst/>
              <a:gdLst/>
              <a:ahLst/>
              <a:cxnLst/>
              <a:rect l="l" t="t" r="r" b="b"/>
              <a:pathLst>
                <a:path w="1443365" h="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0733254" y="2143069"/>
              <a:ext cx="425574" cy="566744"/>
            </a:xfrm>
            <a:custGeom>
              <a:avLst/>
              <a:gdLst/>
              <a:ahLst/>
              <a:cxnLst/>
              <a:rect l="l" t="t" r="r" b="b"/>
              <a:pathLst>
                <a:path w="425574" h="566744">
                  <a:moveTo>
                    <a:pt x="0" y="0"/>
                  </a:moveTo>
                  <a:lnTo>
                    <a:pt x="425574" y="0"/>
                  </a:lnTo>
                  <a:lnTo>
                    <a:pt x="425574" y="566745"/>
                  </a:lnTo>
                  <a:lnTo>
                    <a:pt x="0" y="56674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grpSp>
        <p:nvGrpSpPr>
          <p:cNvPr id="9" name="Group 9"/>
          <p:cNvGrpSpPr/>
          <p:nvPr/>
        </p:nvGrpSpPr>
        <p:grpSpPr>
          <a:xfrm>
            <a:off x="10704279" y="651785"/>
            <a:ext cx="7355719" cy="1567826"/>
            <a:chOff x="0" y="0"/>
            <a:chExt cx="5182806" cy="2090434"/>
          </a:xfrm>
        </p:grpSpPr>
        <p:sp>
          <p:nvSpPr>
            <p:cNvPr id="10" name="TextBox 10"/>
            <p:cNvSpPr txBox="1"/>
            <p:nvPr/>
          </p:nvSpPr>
          <p:spPr>
            <a:xfrm>
              <a:off x="0" y="0"/>
              <a:ext cx="5182806" cy="1571285"/>
            </a:xfrm>
            <a:prstGeom prst="rect">
              <a:avLst/>
            </a:prstGeom>
          </p:spPr>
          <p:txBody>
            <a:bodyPr lIns="0" tIns="0" rIns="0" bIns="0" rtlCol="0" anchor="t">
              <a:spAutoFit/>
            </a:bodyPr>
            <a:lstStyle/>
            <a:p>
              <a:pPr marL="0" lvl="0" indent="0" algn="l">
                <a:lnSpc>
                  <a:spcPts val="4559"/>
                </a:lnSpc>
                <a:spcBef>
                  <a:spcPct val="0"/>
                </a:spcBef>
              </a:pPr>
              <a:r>
                <a:rPr lang="en-US" sz="3799" u="none" dirty="0">
                  <a:solidFill>
                    <a:srgbClr val="2A2E3A"/>
                  </a:solidFill>
                  <a:latin typeface="Klein Bold"/>
                  <a:ea typeface="Klein Bold"/>
                  <a:cs typeface="Klein Bold"/>
                  <a:sym typeface="Klein Bold"/>
                </a:rPr>
                <a:t>Register your service</a:t>
              </a:r>
            </a:p>
          </p:txBody>
        </p:sp>
        <p:sp>
          <p:nvSpPr>
            <p:cNvPr id="11" name="TextBox 11"/>
            <p:cNvSpPr txBox="1"/>
            <p:nvPr/>
          </p:nvSpPr>
          <p:spPr>
            <a:xfrm>
              <a:off x="0" y="915582"/>
              <a:ext cx="5182806" cy="1174852"/>
            </a:xfrm>
            <a:prstGeom prst="rect">
              <a:avLst/>
            </a:prstGeom>
          </p:spPr>
          <p:txBody>
            <a:bodyPr lIns="0" tIns="0" rIns="0" bIns="0" rtlCol="0" anchor="t">
              <a:spAutoFit/>
            </a:bodyPr>
            <a:lstStyle/>
            <a:p>
              <a:pPr marL="0" lvl="0" indent="0" algn="l">
                <a:lnSpc>
                  <a:spcPts val="3639"/>
                </a:lnSpc>
                <a:spcBef>
                  <a:spcPct val="0"/>
                </a:spcBef>
              </a:pPr>
              <a:r>
                <a:rPr lang="en-US" sz="2599" u="none" dirty="0">
                  <a:solidFill>
                    <a:srgbClr val="2A2E3A"/>
                  </a:solidFill>
                  <a:latin typeface="Helios"/>
                  <a:ea typeface="Helios"/>
                  <a:cs typeface="Helios"/>
                  <a:sym typeface="Helios"/>
                </a:rPr>
                <a:t>Fill up all the required details as asked in the form.</a:t>
              </a:r>
            </a:p>
          </p:txBody>
        </p:sp>
      </p:grpSp>
      <p:grpSp>
        <p:nvGrpSpPr>
          <p:cNvPr id="14" name="Group 14"/>
          <p:cNvGrpSpPr/>
          <p:nvPr/>
        </p:nvGrpSpPr>
        <p:grpSpPr>
          <a:xfrm>
            <a:off x="10819613" y="4073013"/>
            <a:ext cx="7117707" cy="1567827"/>
            <a:chOff x="0" y="0"/>
            <a:chExt cx="5182806" cy="2090435"/>
          </a:xfrm>
        </p:grpSpPr>
        <p:sp>
          <p:nvSpPr>
            <p:cNvPr id="15" name="TextBox 15"/>
            <p:cNvSpPr txBox="1"/>
            <p:nvPr/>
          </p:nvSpPr>
          <p:spPr>
            <a:xfrm>
              <a:off x="0" y="0"/>
              <a:ext cx="5182806" cy="784745"/>
            </a:xfrm>
            <a:prstGeom prst="rect">
              <a:avLst/>
            </a:prstGeom>
          </p:spPr>
          <p:txBody>
            <a:bodyPr lIns="0" tIns="0" rIns="0" bIns="0" rtlCol="0" anchor="t">
              <a:spAutoFit/>
            </a:bodyPr>
            <a:lstStyle/>
            <a:p>
              <a:pPr marL="0" lvl="0" indent="0" algn="l">
                <a:lnSpc>
                  <a:spcPts val="4559"/>
                </a:lnSpc>
                <a:spcBef>
                  <a:spcPct val="0"/>
                </a:spcBef>
              </a:pPr>
              <a:r>
                <a:rPr lang="en-US" sz="3799" dirty="0">
                  <a:solidFill>
                    <a:srgbClr val="2A2E3A"/>
                  </a:solidFill>
                  <a:latin typeface="Klein Bold"/>
                  <a:ea typeface="Klein Bold"/>
                  <a:cs typeface="Klein Bold"/>
                  <a:sym typeface="Klein Bold"/>
                </a:rPr>
                <a:t>Enter your Area</a:t>
              </a:r>
              <a:endParaRPr lang="en-US" sz="3799" u="none" dirty="0">
                <a:solidFill>
                  <a:srgbClr val="2A2E3A"/>
                </a:solidFill>
                <a:latin typeface="Klein Bold"/>
                <a:ea typeface="Klein Bold"/>
                <a:cs typeface="Klein Bold"/>
                <a:sym typeface="Klein Bold"/>
              </a:endParaRPr>
            </a:p>
          </p:txBody>
        </p:sp>
        <p:sp>
          <p:nvSpPr>
            <p:cNvPr id="16" name="TextBox 16"/>
            <p:cNvSpPr txBox="1"/>
            <p:nvPr/>
          </p:nvSpPr>
          <p:spPr>
            <a:xfrm>
              <a:off x="0" y="915584"/>
              <a:ext cx="5182806" cy="1174851"/>
            </a:xfrm>
            <a:prstGeom prst="rect">
              <a:avLst/>
            </a:prstGeom>
          </p:spPr>
          <p:txBody>
            <a:bodyPr lIns="0" tIns="0" rIns="0" bIns="0" rtlCol="0" anchor="t">
              <a:spAutoFit/>
            </a:bodyPr>
            <a:lstStyle/>
            <a:p>
              <a:pPr marL="0" lvl="0" indent="0" algn="l">
                <a:lnSpc>
                  <a:spcPts val="3639"/>
                </a:lnSpc>
                <a:spcBef>
                  <a:spcPct val="0"/>
                </a:spcBef>
              </a:pPr>
              <a:r>
                <a:rPr lang="en-US" sz="2599" u="none" dirty="0">
                  <a:solidFill>
                    <a:srgbClr val="2A2E3A"/>
                  </a:solidFill>
                  <a:latin typeface="Helios"/>
                  <a:ea typeface="Helios"/>
                  <a:cs typeface="Helios"/>
                  <a:sym typeface="Helios"/>
                </a:rPr>
                <a:t>Enter your area so that the users can reach to you.</a:t>
              </a:r>
            </a:p>
          </p:txBody>
        </p:sp>
      </p:grpSp>
      <p:grpSp>
        <p:nvGrpSpPr>
          <p:cNvPr id="19" name="Group 19"/>
          <p:cNvGrpSpPr/>
          <p:nvPr/>
        </p:nvGrpSpPr>
        <p:grpSpPr>
          <a:xfrm>
            <a:off x="10700746" y="7413261"/>
            <a:ext cx="6749053" cy="1178464"/>
            <a:chOff x="0" y="0"/>
            <a:chExt cx="5182806" cy="1571285"/>
          </a:xfrm>
        </p:grpSpPr>
        <p:sp>
          <p:nvSpPr>
            <p:cNvPr id="20" name="TextBox 20"/>
            <p:cNvSpPr txBox="1"/>
            <p:nvPr/>
          </p:nvSpPr>
          <p:spPr>
            <a:xfrm>
              <a:off x="0" y="0"/>
              <a:ext cx="5182806" cy="1571285"/>
            </a:xfrm>
            <a:prstGeom prst="rect">
              <a:avLst/>
            </a:prstGeom>
          </p:spPr>
          <p:txBody>
            <a:bodyPr lIns="0" tIns="0" rIns="0" bIns="0" rtlCol="0" anchor="t">
              <a:spAutoFit/>
            </a:bodyPr>
            <a:lstStyle/>
            <a:p>
              <a:pPr marL="0" lvl="0" indent="0" algn="l">
                <a:lnSpc>
                  <a:spcPts val="4559"/>
                </a:lnSpc>
                <a:spcBef>
                  <a:spcPct val="0"/>
                </a:spcBef>
              </a:pPr>
              <a:r>
                <a:rPr lang="en-US" sz="3799" u="none" dirty="0">
                  <a:solidFill>
                    <a:srgbClr val="2A2E3A"/>
                  </a:solidFill>
                  <a:latin typeface="Klein Bold"/>
                  <a:ea typeface="Klein Bold"/>
                  <a:cs typeface="Klein Bold"/>
                  <a:sym typeface="Klein Bold"/>
                </a:rPr>
                <a:t>Enter your contact details</a:t>
              </a:r>
            </a:p>
          </p:txBody>
        </p:sp>
        <p:sp>
          <p:nvSpPr>
            <p:cNvPr id="21" name="TextBox 21"/>
            <p:cNvSpPr txBox="1"/>
            <p:nvPr/>
          </p:nvSpPr>
          <p:spPr>
            <a:xfrm>
              <a:off x="0" y="915583"/>
              <a:ext cx="5182806" cy="559299"/>
            </a:xfrm>
            <a:prstGeom prst="rect">
              <a:avLst/>
            </a:prstGeom>
          </p:spPr>
          <p:txBody>
            <a:bodyPr lIns="0" tIns="0" rIns="0" bIns="0" rtlCol="0" anchor="t">
              <a:spAutoFit/>
            </a:bodyPr>
            <a:lstStyle/>
            <a:p>
              <a:pPr marL="0" lvl="0" indent="0" algn="l">
                <a:lnSpc>
                  <a:spcPts val="3639"/>
                </a:lnSpc>
                <a:spcBef>
                  <a:spcPct val="0"/>
                </a:spcBef>
              </a:pPr>
              <a:r>
                <a:rPr lang="en-US" sz="2599" u="none" dirty="0">
                  <a:solidFill>
                    <a:srgbClr val="2A2E3A"/>
                  </a:solidFill>
                  <a:latin typeface="Helios"/>
                  <a:ea typeface="Helios"/>
                  <a:cs typeface="Helios"/>
                  <a:sym typeface="Helios"/>
                </a:rPr>
                <a:t>Enter your contact details.</a:t>
              </a:r>
            </a:p>
          </p:txBody>
        </p:sp>
      </p:grpSp>
      <p:grpSp>
        <p:nvGrpSpPr>
          <p:cNvPr id="26" name="Group 25">
            <a:extLst>
              <a:ext uri="{FF2B5EF4-FFF2-40B4-BE49-F238E27FC236}">
                <a16:creationId xmlns:a16="http://schemas.microsoft.com/office/drawing/2014/main" id="{436AA838-C564-E268-8616-E0FBBFF46202}"/>
              </a:ext>
            </a:extLst>
          </p:cNvPr>
          <p:cNvGrpSpPr/>
          <p:nvPr/>
        </p:nvGrpSpPr>
        <p:grpSpPr>
          <a:xfrm>
            <a:off x="8611451" y="3819132"/>
            <a:ext cx="1821708" cy="1821708"/>
            <a:chOff x="10035187" y="4232646"/>
            <a:chExt cx="1821708" cy="1821708"/>
          </a:xfrm>
        </p:grpSpPr>
        <p:sp>
          <p:nvSpPr>
            <p:cNvPr id="12" name="Freeform 12"/>
            <p:cNvSpPr/>
            <p:nvPr/>
          </p:nvSpPr>
          <p:spPr>
            <a:xfrm>
              <a:off x="10035187" y="4232646"/>
              <a:ext cx="1821708" cy="1821708"/>
            </a:xfrm>
            <a:custGeom>
              <a:avLst/>
              <a:gdLst/>
              <a:ahLst/>
              <a:cxnLst/>
              <a:rect l="l" t="t" r="r" b="b"/>
              <a:pathLst>
                <a:path w="1821708" h="1821708">
                  <a:moveTo>
                    <a:pt x="0" y="0"/>
                  </a:moveTo>
                  <a:lnTo>
                    <a:pt x="1821708" y="0"/>
                  </a:lnTo>
                  <a:lnTo>
                    <a:pt x="1821708" y="1821708"/>
                  </a:lnTo>
                  <a:lnTo>
                    <a:pt x="0" y="1821708"/>
                  </a:lnTo>
                  <a:lnTo>
                    <a:pt x="0" y="0"/>
                  </a:lnTo>
                  <a:close/>
                </a:path>
              </a:pathLst>
            </a:custGeom>
            <a:blipFill>
              <a:blip r:embed="rId10">
                <a:alphaModFix amt="44999"/>
                <a:extLst>
                  <a:ext uri="{96DAC541-7B7A-43D3-8B79-37D633B846F1}">
                    <asvg:svgBlip xmlns:asvg="http://schemas.microsoft.com/office/drawing/2016/SVG/main" r:embed="rId11"/>
                  </a:ext>
                </a:extLst>
              </a:blip>
              <a:stretch>
                <a:fillRect/>
              </a:stretch>
            </a:blipFill>
          </p:spPr>
        </p:sp>
        <p:sp>
          <p:nvSpPr>
            <p:cNvPr id="13" name="Freeform 13"/>
            <p:cNvSpPr/>
            <p:nvPr/>
          </p:nvSpPr>
          <p:spPr>
            <a:xfrm>
              <a:off x="10224358" y="4421817"/>
              <a:ext cx="1443365" cy="1443365"/>
            </a:xfrm>
            <a:custGeom>
              <a:avLst/>
              <a:gdLst/>
              <a:ahLst/>
              <a:cxnLst/>
              <a:rect l="l" t="t" r="r" b="b"/>
              <a:pathLst>
                <a:path w="1443365" h="1443365">
                  <a:moveTo>
                    <a:pt x="0" y="0"/>
                  </a:moveTo>
                  <a:lnTo>
                    <a:pt x="1443365" y="0"/>
                  </a:lnTo>
                  <a:lnTo>
                    <a:pt x="1443365" y="1443366"/>
                  </a:lnTo>
                  <a:lnTo>
                    <a:pt x="0" y="14433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Freeform 22"/>
            <p:cNvSpPr/>
            <p:nvPr/>
          </p:nvSpPr>
          <p:spPr>
            <a:xfrm>
              <a:off x="10610812" y="4805196"/>
              <a:ext cx="670457" cy="676608"/>
            </a:xfrm>
            <a:custGeom>
              <a:avLst/>
              <a:gdLst/>
              <a:ahLst/>
              <a:cxnLst/>
              <a:rect l="l" t="t" r="r" b="b"/>
              <a:pathLst>
                <a:path w="670457" h="676608">
                  <a:moveTo>
                    <a:pt x="0" y="0"/>
                  </a:moveTo>
                  <a:lnTo>
                    <a:pt x="670458" y="0"/>
                  </a:lnTo>
                  <a:lnTo>
                    <a:pt x="670458" y="676608"/>
                  </a:lnTo>
                  <a:lnTo>
                    <a:pt x="0" y="67660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grpSp>
        <p:nvGrpSpPr>
          <p:cNvPr id="27" name="Group 26">
            <a:extLst>
              <a:ext uri="{FF2B5EF4-FFF2-40B4-BE49-F238E27FC236}">
                <a16:creationId xmlns:a16="http://schemas.microsoft.com/office/drawing/2014/main" id="{AD3759DC-58F8-1D29-1167-13E63006D957}"/>
              </a:ext>
            </a:extLst>
          </p:cNvPr>
          <p:cNvGrpSpPr/>
          <p:nvPr/>
        </p:nvGrpSpPr>
        <p:grpSpPr>
          <a:xfrm>
            <a:off x="8559315" y="7176606"/>
            <a:ext cx="1821708" cy="1821708"/>
            <a:chOff x="10035187" y="6946087"/>
            <a:chExt cx="1821708" cy="1821708"/>
          </a:xfrm>
        </p:grpSpPr>
        <p:sp>
          <p:nvSpPr>
            <p:cNvPr id="17" name="Freeform 17"/>
            <p:cNvSpPr/>
            <p:nvPr/>
          </p:nvSpPr>
          <p:spPr>
            <a:xfrm>
              <a:off x="10035187" y="6946087"/>
              <a:ext cx="1821708" cy="1821708"/>
            </a:xfrm>
            <a:custGeom>
              <a:avLst/>
              <a:gdLst/>
              <a:ahLst/>
              <a:cxnLst/>
              <a:rect l="l" t="t" r="r" b="b"/>
              <a:pathLst>
                <a:path w="1821708" h="1821708">
                  <a:moveTo>
                    <a:pt x="0" y="0"/>
                  </a:moveTo>
                  <a:lnTo>
                    <a:pt x="1821708" y="0"/>
                  </a:lnTo>
                  <a:lnTo>
                    <a:pt x="1821708" y="1821708"/>
                  </a:lnTo>
                  <a:lnTo>
                    <a:pt x="0" y="1821708"/>
                  </a:lnTo>
                  <a:lnTo>
                    <a:pt x="0" y="0"/>
                  </a:lnTo>
                  <a:close/>
                </a:path>
              </a:pathLst>
            </a:custGeom>
            <a:blipFill>
              <a:blip r:embed="rId10">
                <a:alphaModFix amt="44999"/>
                <a:extLst>
                  <a:ext uri="{96DAC541-7B7A-43D3-8B79-37D633B846F1}">
                    <asvg:svgBlip xmlns:asvg="http://schemas.microsoft.com/office/drawing/2016/SVG/main" r:embed="rId11"/>
                  </a:ext>
                </a:extLst>
              </a:blip>
              <a:stretch>
                <a:fillRect/>
              </a:stretch>
            </a:blipFill>
          </p:spPr>
        </p:sp>
        <p:sp>
          <p:nvSpPr>
            <p:cNvPr id="18" name="Freeform 18"/>
            <p:cNvSpPr/>
            <p:nvPr/>
          </p:nvSpPr>
          <p:spPr>
            <a:xfrm>
              <a:off x="10232843" y="7135258"/>
              <a:ext cx="1443365" cy="1443365"/>
            </a:xfrm>
            <a:custGeom>
              <a:avLst/>
              <a:gdLst/>
              <a:ahLst/>
              <a:cxnLst/>
              <a:rect l="l" t="t" r="r" b="b"/>
              <a:pathLst>
                <a:path w="1443365" h="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3" name="Freeform 23"/>
            <p:cNvSpPr/>
            <p:nvPr/>
          </p:nvSpPr>
          <p:spPr>
            <a:xfrm>
              <a:off x="10733254" y="7543282"/>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sp>
        <p:nvSpPr>
          <p:cNvPr id="24" name="TextBox 5"/>
          <p:cNvSpPr txBox="1"/>
          <p:nvPr/>
        </p:nvSpPr>
        <p:spPr>
          <a:xfrm>
            <a:off x="528593" y="4304969"/>
            <a:ext cx="7316855" cy="1677062"/>
          </a:xfrm>
          <a:prstGeom prst="rect">
            <a:avLst/>
          </a:prstGeom>
        </p:spPr>
        <p:txBody>
          <a:bodyPr lIns="0" tIns="0" rIns="0" bIns="0" rtlCol="0" anchor="t">
            <a:spAutoFit/>
          </a:bodyPr>
          <a:lstStyle/>
          <a:p>
            <a:pPr algn="l">
              <a:lnSpc>
                <a:spcPts val="4479"/>
              </a:lnSpc>
            </a:pPr>
            <a:r>
              <a:rPr lang="en-US" sz="3199" u="none" dirty="0">
                <a:solidFill>
                  <a:srgbClr val="2A2E3A"/>
                </a:solidFill>
                <a:latin typeface="Helios"/>
                <a:ea typeface="Helios"/>
                <a:cs typeface="Helios"/>
                <a:sym typeface="Helios"/>
              </a:rPr>
              <a:t>Look at a step by step instruction provided for you to use our application.</a:t>
            </a:r>
          </a:p>
          <a:p>
            <a:pPr algn="l">
              <a:lnSpc>
                <a:spcPts val="4479"/>
              </a:lnSpc>
            </a:pPr>
            <a:r>
              <a:rPr lang="en-US" sz="3199" dirty="0">
                <a:solidFill>
                  <a:srgbClr val="2A2E3A"/>
                </a:solidFill>
                <a:latin typeface="Helios"/>
                <a:ea typeface="Helios"/>
                <a:cs typeface="Helios"/>
                <a:sym typeface="Helios"/>
              </a:rPr>
              <a:t>if you are a service provider.</a:t>
            </a:r>
            <a:endParaRPr lang="en-US" sz="3199" u="none" dirty="0">
              <a:solidFill>
                <a:srgbClr val="2A2E3A"/>
              </a:solidFill>
              <a:latin typeface="Helios"/>
              <a:ea typeface="Helios"/>
              <a:cs typeface="Helios"/>
              <a:sym typeface="Helios"/>
            </a:endParaRPr>
          </a:p>
        </p:txBody>
      </p:sp>
    </p:spTree>
    <p:extLst>
      <p:ext uri="{BB962C8B-B14F-4D97-AF65-F5344CB8AC3E}">
        <p14:creationId xmlns:p14="http://schemas.microsoft.com/office/powerpoint/2010/main" val="175016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750"/>
                                        <p:tgtEl>
                                          <p:spTgt spid="2"/>
                                        </p:tgtEl>
                                      </p:cBhvr>
                                    </p:animEffect>
                                  </p:childTnLst>
                                </p:cTn>
                              </p:par>
                            </p:childTnLst>
                          </p:cTn>
                        </p:par>
                        <p:par>
                          <p:cTn id="8" fill="hold">
                            <p:stCondLst>
                              <p:cond delay="750"/>
                            </p:stCondLst>
                            <p:childTnLst>
                              <p:par>
                                <p:cTn id="9" presetID="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par>
                          <p:cTn id="13" fill="hold">
                            <p:stCondLst>
                              <p:cond delay="1250"/>
                            </p:stCondLst>
                            <p:childTnLst>
                              <p:par>
                                <p:cTn id="14" presetID="16" presetClass="entr" presetSubtype="2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arn(inVertical)">
                                      <p:cBhvr>
                                        <p:cTn id="16" dur="500"/>
                                        <p:tgtEl>
                                          <p:spTgt spid="24"/>
                                        </p:tgtEl>
                                      </p:cBhvr>
                                    </p:animEffect>
                                  </p:childTnLst>
                                </p:cTn>
                              </p:par>
                            </p:childTnLst>
                          </p:cTn>
                        </p:par>
                        <p:par>
                          <p:cTn id="17" fill="hold">
                            <p:stCondLst>
                              <p:cond delay="1750"/>
                            </p:stCondLst>
                            <p:childTnLst>
                              <p:par>
                                <p:cTn id="18" presetID="2" presetClass="entr" presetSubtype="9"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1000" fill="hold"/>
                                        <p:tgtEl>
                                          <p:spTgt spid="25"/>
                                        </p:tgtEl>
                                        <p:attrNameLst>
                                          <p:attrName>ppt_x</p:attrName>
                                        </p:attrNameLst>
                                      </p:cBhvr>
                                      <p:tavLst>
                                        <p:tav tm="0">
                                          <p:val>
                                            <p:strVal val="0-#ppt_w/2"/>
                                          </p:val>
                                        </p:tav>
                                        <p:tav tm="100000">
                                          <p:val>
                                            <p:strVal val="#ppt_x"/>
                                          </p:val>
                                        </p:tav>
                                      </p:tavLst>
                                    </p:anim>
                                    <p:anim calcmode="lin" valueType="num">
                                      <p:cBhvr additive="base">
                                        <p:cTn id="21" dur="1000" fill="hold"/>
                                        <p:tgtEl>
                                          <p:spTgt spid="25"/>
                                        </p:tgtEl>
                                        <p:attrNameLst>
                                          <p:attrName>ppt_y</p:attrName>
                                        </p:attrNameLst>
                                      </p:cBhvr>
                                      <p:tavLst>
                                        <p:tav tm="0">
                                          <p:val>
                                            <p:strVal val="0-#ppt_h/2"/>
                                          </p:val>
                                        </p:tav>
                                        <p:tav tm="100000">
                                          <p:val>
                                            <p:strVal val="#ppt_y"/>
                                          </p:val>
                                        </p:tav>
                                      </p:tavLst>
                                    </p:anim>
                                  </p:childTnLst>
                                </p:cTn>
                              </p:par>
                              <p:par>
                                <p:cTn id="22" presetID="2" presetClass="entr" presetSubtype="9"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0-#ppt_w/2"/>
                                          </p:val>
                                        </p:tav>
                                        <p:tav tm="100000">
                                          <p:val>
                                            <p:strVal val="#ppt_x"/>
                                          </p:val>
                                        </p:tav>
                                      </p:tavLst>
                                    </p:anim>
                                    <p:anim calcmode="lin" valueType="num">
                                      <p:cBhvr additive="base">
                                        <p:cTn id="25" dur="500" fill="hold"/>
                                        <p:tgtEl>
                                          <p:spTgt spid="26"/>
                                        </p:tgtEl>
                                        <p:attrNameLst>
                                          <p:attrName>ppt_y</p:attrName>
                                        </p:attrNameLst>
                                      </p:cBhvr>
                                      <p:tavLst>
                                        <p:tav tm="0">
                                          <p:val>
                                            <p:strVal val="0-#ppt_h/2"/>
                                          </p:val>
                                        </p:tav>
                                        <p:tav tm="100000">
                                          <p:val>
                                            <p:strVal val="#ppt_y"/>
                                          </p:val>
                                        </p:tav>
                                      </p:tavLst>
                                    </p:anim>
                                  </p:childTnLst>
                                </p:cTn>
                              </p:par>
                              <p:par>
                                <p:cTn id="26" presetID="2" presetClass="entr" presetSubtype="9"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0-#ppt_w/2"/>
                                          </p:val>
                                        </p:tav>
                                        <p:tav tm="100000">
                                          <p:val>
                                            <p:strVal val="#ppt_x"/>
                                          </p:val>
                                        </p:tav>
                                      </p:tavLst>
                                    </p:anim>
                                    <p:anim calcmode="lin" valueType="num">
                                      <p:cBhvr additive="base">
                                        <p:cTn id="29" dur="500" fill="hold"/>
                                        <p:tgtEl>
                                          <p:spTgt spid="27"/>
                                        </p:tgtEl>
                                        <p:attrNameLst>
                                          <p:attrName>ppt_y</p:attrName>
                                        </p:attrNameLst>
                                      </p:cBhvr>
                                      <p:tavLst>
                                        <p:tav tm="0">
                                          <p:val>
                                            <p:strVal val="0-#ppt_h/2"/>
                                          </p:val>
                                        </p:tav>
                                        <p:tav tm="100000">
                                          <p:val>
                                            <p:strVal val="#ppt_y"/>
                                          </p:val>
                                        </p:tav>
                                      </p:tavLst>
                                    </p:anim>
                                  </p:childTnLst>
                                </p:cTn>
                              </p:par>
                            </p:childTnLst>
                          </p:cTn>
                        </p:par>
                        <p:par>
                          <p:cTn id="30" fill="hold">
                            <p:stCondLst>
                              <p:cond delay="2750"/>
                            </p:stCondLst>
                            <p:childTnLst>
                              <p:par>
                                <p:cTn id="31" presetID="42" presetClass="entr" presetSubtype="0"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96844" y="-1836715"/>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530694" y="743515"/>
            <a:ext cx="7685664" cy="2311467"/>
          </a:xfrm>
          <a:prstGeom prst="rect">
            <a:avLst/>
          </a:prstGeom>
        </p:spPr>
        <p:txBody>
          <a:bodyPr lIns="0" tIns="0" rIns="0" bIns="0" rtlCol="0" anchor="t">
            <a:spAutoFit/>
          </a:bodyPr>
          <a:lstStyle/>
          <a:p>
            <a:pPr algn="l">
              <a:lnSpc>
                <a:spcPts val="9099"/>
              </a:lnSpc>
            </a:pPr>
            <a:r>
              <a:rPr lang="en-US" sz="6999" dirty="0">
                <a:solidFill>
                  <a:srgbClr val="2A2E3A"/>
                </a:solidFill>
                <a:latin typeface="Klein Bold"/>
                <a:ea typeface="Klein Bold"/>
                <a:cs typeface="Klein Bold"/>
                <a:sym typeface="Klein Bold"/>
              </a:rPr>
              <a:t>Process flow </a:t>
            </a:r>
          </a:p>
          <a:p>
            <a:pPr algn="l">
              <a:lnSpc>
                <a:spcPts val="9099"/>
              </a:lnSpc>
            </a:pPr>
            <a:r>
              <a:rPr lang="en-US" sz="6999" dirty="0">
                <a:solidFill>
                  <a:srgbClr val="2A2E3A"/>
                </a:solidFill>
                <a:latin typeface="Klein Bold"/>
                <a:ea typeface="Klein Bold"/>
                <a:cs typeface="Klein Bold"/>
                <a:sym typeface="Klein Bold"/>
              </a:rPr>
              <a:t>for a user</a:t>
            </a:r>
            <a:endParaRPr lang="en-US" sz="6999" dirty="0">
              <a:solidFill>
                <a:srgbClr val="718BAB"/>
              </a:solidFill>
              <a:latin typeface="Klein Bold"/>
              <a:ea typeface="Klein Bold"/>
              <a:cs typeface="Klein Bold"/>
              <a:sym typeface="Klein Bold"/>
            </a:endParaRPr>
          </a:p>
        </p:txBody>
      </p:sp>
      <p:grpSp>
        <p:nvGrpSpPr>
          <p:cNvPr id="25" name="Group 24">
            <a:extLst>
              <a:ext uri="{FF2B5EF4-FFF2-40B4-BE49-F238E27FC236}">
                <a16:creationId xmlns:a16="http://schemas.microsoft.com/office/drawing/2014/main" id="{47A3382F-DD65-905B-0D0A-58852F96183C}"/>
              </a:ext>
            </a:extLst>
          </p:cNvPr>
          <p:cNvGrpSpPr/>
          <p:nvPr/>
        </p:nvGrpSpPr>
        <p:grpSpPr>
          <a:xfrm>
            <a:off x="8559315" y="557961"/>
            <a:ext cx="1821708" cy="1821708"/>
            <a:chOff x="10043672" y="1519205"/>
            <a:chExt cx="1821708" cy="1821708"/>
          </a:xfrm>
        </p:grpSpPr>
        <p:sp>
          <p:nvSpPr>
            <p:cNvPr id="6" name="Freeform 6"/>
            <p:cNvSpPr/>
            <p:nvPr/>
          </p:nvSpPr>
          <p:spPr>
            <a:xfrm>
              <a:off x="10043672" y="1519205"/>
              <a:ext cx="1821708" cy="1821708"/>
            </a:xfrm>
            <a:custGeom>
              <a:avLst/>
              <a:gdLst/>
              <a:ahLst/>
              <a:cxnLst/>
              <a:rect l="l" t="t" r="r" b="b"/>
              <a:pathLst>
                <a:path w="1821708" h="1821708">
                  <a:moveTo>
                    <a:pt x="0" y="0"/>
                  </a:moveTo>
                  <a:lnTo>
                    <a:pt x="1821708" y="0"/>
                  </a:lnTo>
                  <a:lnTo>
                    <a:pt x="1821708" y="1821708"/>
                  </a:lnTo>
                  <a:lnTo>
                    <a:pt x="0" y="1821708"/>
                  </a:lnTo>
                  <a:lnTo>
                    <a:pt x="0" y="0"/>
                  </a:lnTo>
                  <a:close/>
                </a:path>
              </a:pathLst>
            </a:custGeom>
            <a:blipFill>
              <a:blip r:embed="rId4">
                <a:alphaModFix amt="44999"/>
                <a:extLst>
                  <a:ext uri="{96DAC541-7B7A-43D3-8B79-37D633B846F1}">
                    <asvg:svgBlip xmlns:asvg="http://schemas.microsoft.com/office/drawing/2016/SVG/main" r:embed="rId5"/>
                  </a:ext>
                </a:extLst>
              </a:blip>
              <a:stretch>
                <a:fillRect/>
              </a:stretch>
            </a:blipFill>
          </p:spPr>
        </p:sp>
        <p:sp>
          <p:nvSpPr>
            <p:cNvPr id="7" name="Freeform 7"/>
            <p:cNvSpPr/>
            <p:nvPr/>
          </p:nvSpPr>
          <p:spPr>
            <a:xfrm>
              <a:off x="10224358" y="1704759"/>
              <a:ext cx="1443365" cy="1443365"/>
            </a:xfrm>
            <a:custGeom>
              <a:avLst/>
              <a:gdLst/>
              <a:ahLst/>
              <a:cxnLst/>
              <a:rect l="l" t="t" r="r" b="b"/>
              <a:pathLst>
                <a:path w="1443365" h="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0733254" y="2143069"/>
              <a:ext cx="425574" cy="566744"/>
            </a:xfrm>
            <a:custGeom>
              <a:avLst/>
              <a:gdLst/>
              <a:ahLst/>
              <a:cxnLst/>
              <a:rect l="l" t="t" r="r" b="b"/>
              <a:pathLst>
                <a:path w="425574" h="566744">
                  <a:moveTo>
                    <a:pt x="0" y="0"/>
                  </a:moveTo>
                  <a:lnTo>
                    <a:pt x="425574" y="0"/>
                  </a:lnTo>
                  <a:lnTo>
                    <a:pt x="425574" y="566745"/>
                  </a:lnTo>
                  <a:lnTo>
                    <a:pt x="0" y="56674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grpSp>
        <p:nvGrpSpPr>
          <p:cNvPr id="9" name="Group 9"/>
          <p:cNvGrpSpPr/>
          <p:nvPr/>
        </p:nvGrpSpPr>
        <p:grpSpPr>
          <a:xfrm>
            <a:off x="10704279" y="651785"/>
            <a:ext cx="7355719" cy="1567826"/>
            <a:chOff x="0" y="0"/>
            <a:chExt cx="5182806" cy="2090434"/>
          </a:xfrm>
        </p:grpSpPr>
        <p:sp>
          <p:nvSpPr>
            <p:cNvPr id="10" name="TextBox 10"/>
            <p:cNvSpPr txBox="1"/>
            <p:nvPr/>
          </p:nvSpPr>
          <p:spPr>
            <a:xfrm>
              <a:off x="0" y="0"/>
              <a:ext cx="5182806" cy="784745"/>
            </a:xfrm>
            <a:prstGeom prst="rect">
              <a:avLst/>
            </a:prstGeom>
          </p:spPr>
          <p:txBody>
            <a:bodyPr lIns="0" tIns="0" rIns="0" bIns="0" rtlCol="0" anchor="t">
              <a:spAutoFit/>
            </a:bodyPr>
            <a:lstStyle/>
            <a:p>
              <a:pPr marL="0" lvl="0" indent="0" algn="l">
                <a:lnSpc>
                  <a:spcPts val="4559"/>
                </a:lnSpc>
                <a:spcBef>
                  <a:spcPct val="0"/>
                </a:spcBef>
              </a:pPr>
              <a:r>
                <a:rPr lang="en-US" sz="3799" u="none" dirty="0">
                  <a:solidFill>
                    <a:srgbClr val="2A2E3A"/>
                  </a:solidFill>
                  <a:latin typeface="Klein Bold"/>
                  <a:ea typeface="Klein Bold"/>
                  <a:cs typeface="Klein Bold"/>
                  <a:sym typeface="Klein Bold"/>
                </a:rPr>
                <a:t>Register yourself</a:t>
              </a:r>
            </a:p>
          </p:txBody>
        </p:sp>
        <p:sp>
          <p:nvSpPr>
            <p:cNvPr id="11" name="TextBox 11"/>
            <p:cNvSpPr txBox="1"/>
            <p:nvPr/>
          </p:nvSpPr>
          <p:spPr>
            <a:xfrm>
              <a:off x="0" y="915582"/>
              <a:ext cx="5182806" cy="1174852"/>
            </a:xfrm>
            <a:prstGeom prst="rect">
              <a:avLst/>
            </a:prstGeom>
          </p:spPr>
          <p:txBody>
            <a:bodyPr lIns="0" tIns="0" rIns="0" bIns="0" rtlCol="0" anchor="t">
              <a:spAutoFit/>
            </a:bodyPr>
            <a:lstStyle/>
            <a:p>
              <a:pPr marL="0" lvl="0" indent="0" algn="l">
                <a:lnSpc>
                  <a:spcPts val="3639"/>
                </a:lnSpc>
                <a:spcBef>
                  <a:spcPct val="0"/>
                </a:spcBef>
              </a:pPr>
              <a:r>
                <a:rPr lang="en-US" sz="2599" u="none" dirty="0">
                  <a:solidFill>
                    <a:srgbClr val="2A2E3A"/>
                  </a:solidFill>
                  <a:latin typeface="Helios"/>
                  <a:ea typeface="Helios"/>
                  <a:cs typeface="Helios"/>
                  <a:sym typeface="Helios"/>
                </a:rPr>
                <a:t>Fill up all the required details as asked in the</a:t>
              </a:r>
            </a:p>
            <a:p>
              <a:pPr marL="0" lvl="0" indent="0" algn="l">
                <a:lnSpc>
                  <a:spcPts val="3639"/>
                </a:lnSpc>
                <a:spcBef>
                  <a:spcPct val="0"/>
                </a:spcBef>
              </a:pPr>
              <a:r>
                <a:rPr lang="en-US" sz="2599" u="none" dirty="0">
                  <a:solidFill>
                    <a:srgbClr val="2A2E3A"/>
                  </a:solidFill>
                  <a:latin typeface="Helios"/>
                  <a:ea typeface="Helios"/>
                  <a:cs typeface="Helios"/>
                  <a:sym typeface="Helios"/>
                </a:rPr>
                <a:t>form like email id.</a:t>
              </a:r>
            </a:p>
          </p:txBody>
        </p:sp>
      </p:grpSp>
      <p:grpSp>
        <p:nvGrpSpPr>
          <p:cNvPr id="14" name="Group 14"/>
          <p:cNvGrpSpPr/>
          <p:nvPr/>
        </p:nvGrpSpPr>
        <p:grpSpPr>
          <a:xfrm>
            <a:off x="10819613" y="4073013"/>
            <a:ext cx="7117707" cy="1567827"/>
            <a:chOff x="0" y="0"/>
            <a:chExt cx="5182806" cy="2090435"/>
          </a:xfrm>
        </p:grpSpPr>
        <p:sp>
          <p:nvSpPr>
            <p:cNvPr id="15" name="TextBox 15"/>
            <p:cNvSpPr txBox="1"/>
            <p:nvPr/>
          </p:nvSpPr>
          <p:spPr>
            <a:xfrm>
              <a:off x="0" y="0"/>
              <a:ext cx="5182806" cy="784745"/>
            </a:xfrm>
            <a:prstGeom prst="rect">
              <a:avLst/>
            </a:prstGeom>
          </p:spPr>
          <p:txBody>
            <a:bodyPr lIns="0" tIns="0" rIns="0" bIns="0" rtlCol="0" anchor="t">
              <a:spAutoFit/>
            </a:bodyPr>
            <a:lstStyle/>
            <a:p>
              <a:pPr marL="0" lvl="0" indent="0" algn="l">
                <a:lnSpc>
                  <a:spcPts val="4559"/>
                </a:lnSpc>
                <a:spcBef>
                  <a:spcPct val="0"/>
                </a:spcBef>
              </a:pPr>
              <a:r>
                <a:rPr lang="en-US" sz="3799" dirty="0">
                  <a:solidFill>
                    <a:srgbClr val="2A2E3A"/>
                  </a:solidFill>
                  <a:latin typeface="Klein Bold"/>
                  <a:ea typeface="Klein Bold"/>
                  <a:cs typeface="Klein Bold"/>
                  <a:sym typeface="Klein Bold"/>
                </a:rPr>
                <a:t>Enter your Area</a:t>
              </a:r>
              <a:endParaRPr lang="en-US" sz="3799" u="none" dirty="0">
                <a:solidFill>
                  <a:srgbClr val="2A2E3A"/>
                </a:solidFill>
                <a:latin typeface="Klein Bold"/>
                <a:ea typeface="Klein Bold"/>
                <a:cs typeface="Klein Bold"/>
                <a:sym typeface="Klein Bold"/>
              </a:endParaRPr>
            </a:p>
          </p:txBody>
        </p:sp>
        <p:sp>
          <p:nvSpPr>
            <p:cNvPr id="16" name="TextBox 16"/>
            <p:cNvSpPr txBox="1"/>
            <p:nvPr/>
          </p:nvSpPr>
          <p:spPr>
            <a:xfrm>
              <a:off x="0" y="915584"/>
              <a:ext cx="5182806" cy="1174851"/>
            </a:xfrm>
            <a:prstGeom prst="rect">
              <a:avLst/>
            </a:prstGeom>
          </p:spPr>
          <p:txBody>
            <a:bodyPr lIns="0" tIns="0" rIns="0" bIns="0" rtlCol="0" anchor="t">
              <a:spAutoFit/>
            </a:bodyPr>
            <a:lstStyle/>
            <a:p>
              <a:pPr marL="0" lvl="0" indent="0" algn="l">
                <a:lnSpc>
                  <a:spcPts val="3639"/>
                </a:lnSpc>
                <a:spcBef>
                  <a:spcPct val="0"/>
                </a:spcBef>
              </a:pPr>
              <a:r>
                <a:rPr lang="en-US" sz="2599" u="none" dirty="0">
                  <a:solidFill>
                    <a:srgbClr val="2A2E3A"/>
                  </a:solidFill>
                  <a:latin typeface="Helios"/>
                  <a:ea typeface="Helios"/>
                  <a:cs typeface="Helios"/>
                  <a:sym typeface="Helios"/>
                </a:rPr>
                <a:t>Enter your area so that the you may get the nearest location health services.</a:t>
              </a:r>
            </a:p>
          </p:txBody>
        </p:sp>
      </p:grpSp>
      <p:grpSp>
        <p:nvGrpSpPr>
          <p:cNvPr id="19" name="Group 19"/>
          <p:cNvGrpSpPr/>
          <p:nvPr/>
        </p:nvGrpSpPr>
        <p:grpSpPr>
          <a:xfrm>
            <a:off x="10700746" y="7413261"/>
            <a:ext cx="6749053" cy="1178464"/>
            <a:chOff x="0" y="0"/>
            <a:chExt cx="5182806" cy="1571285"/>
          </a:xfrm>
        </p:grpSpPr>
        <p:sp>
          <p:nvSpPr>
            <p:cNvPr id="20" name="TextBox 20"/>
            <p:cNvSpPr txBox="1"/>
            <p:nvPr/>
          </p:nvSpPr>
          <p:spPr>
            <a:xfrm>
              <a:off x="0" y="0"/>
              <a:ext cx="5182806" cy="1571285"/>
            </a:xfrm>
            <a:prstGeom prst="rect">
              <a:avLst/>
            </a:prstGeom>
          </p:spPr>
          <p:txBody>
            <a:bodyPr lIns="0" tIns="0" rIns="0" bIns="0" rtlCol="0" anchor="t">
              <a:spAutoFit/>
            </a:bodyPr>
            <a:lstStyle/>
            <a:p>
              <a:pPr marL="0" lvl="0" indent="0" algn="l">
                <a:lnSpc>
                  <a:spcPts val="4559"/>
                </a:lnSpc>
                <a:spcBef>
                  <a:spcPct val="0"/>
                </a:spcBef>
              </a:pPr>
              <a:r>
                <a:rPr lang="en-US" sz="3799" u="none" dirty="0">
                  <a:solidFill>
                    <a:srgbClr val="2A2E3A"/>
                  </a:solidFill>
                  <a:latin typeface="Klein Bold"/>
                  <a:ea typeface="Klein Bold"/>
                  <a:cs typeface="Klein Bold"/>
                  <a:sym typeface="Klein Bold"/>
                </a:rPr>
                <a:t>Enter your contact details</a:t>
              </a:r>
            </a:p>
          </p:txBody>
        </p:sp>
        <p:sp>
          <p:nvSpPr>
            <p:cNvPr id="21" name="TextBox 21"/>
            <p:cNvSpPr txBox="1"/>
            <p:nvPr/>
          </p:nvSpPr>
          <p:spPr>
            <a:xfrm>
              <a:off x="0" y="915583"/>
              <a:ext cx="5182806" cy="559299"/>
            </a:xfrm>
            <a:prstGeom prst="rect">
              <a:avLst/>
            </a:prstGeom>
          </p:spPr>
          <p:txBody>
            <a:bodyPr lIns="0" tIns="0" rIns="0" bIns="0" rtlCol="0" anchor="t">
              <a:spAutoFit/>
            </a:bodyPr>
            <a:lstStyle/>
            <a:p>
              <a:pPr marL="0" lvl="0" indent="0" algn="l">
                <a:lnSpc>
                  <a:spcPts val="3639"/>
                </a:lnSpc>
                <a:spcBef>
                  <a:spcPct val="0"/>
                </a:spcBef>
              </a:pPr>
              <a:r>
                <a:rPr lang="en-US" sz="2599" u="none" dirty="0">
                  <a:solidFill>
                    <a:srgbClr val="2A2E3A"/>
                  </a:solidFill>
                  <a:latin typeface="Helios"/>
                  <a:ea typeface="Helios"/>
                  <a:cs typeface="Helios"/>
                  <a:sym typeface="Helios"/>
                </a:rPr>
                <a:t>Enter your contact details.</a:t>
              </a:r>
            </a:p>
          </p:txBody>
        </p:sp>
      </p:grpSp>
      <p:grpSp>
        <p:nvGrpSpPr>
          <p:cNvPr id="26" name="Group 25">
            <a:extLst>
              <a:ext uri="{FF2B5EF4-FFF2-40B4-BE49-F238E27FC236}">
                <a16:creationId xmlns:a16="http://schemas.microsoft.com/office/drawing/2014/main" id="{436AA838-C564-E268-8616-E0FBBFF46202}"/>
              </a:ext>
            </a:extLst>
          </p:cNvPr>
          <p:cNvGrpSpPr/>
          <p:nvPr/>
        </p:nvGrpSpPr>
        <p:grpSpPr>
          <a:xfrm>
            <a:off x="8611451" y="3819132"/>
            <a:ext cx="1821708" cy="1821708"/>
            <a:chOff x="10035187" y="4232646"/>
            <a:chExt cx="1821708" cy="1821708"/>
          </a:xfrm>
        </p:grpSpPr>
        <p:sp>
          <p:nvSpPr>
            <p:cNvPr id="12" name="Freeform 12"/>
            <p:cNvSpPr/>
            <p:nvPr/>
          </p:nvSpPr>
          <p:spPr>
            <a:xfrm>
              <a:off x="10035187" y="4232646"/>
              <a:ext cx="1821708" cy="1821708"/>
            </a:xfrm>
            <a:custGeom>
              <a:avLst/>
              <a:gdLst/>
              <a:ahLst/>
              <a:cxnLst/>
              <a:rect l="l" t="t" r="r" b="b"/>
              <a:pathLst>
                <a:path w="1821708" h="1821708">
                  <a:moveTo>
                    <a:pt x="0" y="0"/>
                  </a:moveTo>
                  <a:lnTo>
                    <a:pt x="1821708" y="0"/>
                  </a:lnTo>
                  <a:lnTo>
                    <a:pt x="1821708" y="1821708"/>
                  </a:lnTo>
                  <a:lnTo>
                    <a:pt x="0" y="1821708"/>
                  </a:lnTo>
                  <a:lnTo>
                    <a:pt x="0" y="0"/>
                  </a:lnTo>
                  <a:close/>
                </a:path>
              </a:pathLst>
            </a:custGeom>
            <a:blipFill>
              <a:blip r:embed="rId10">
                <a:alphaModFix amt="44999"/>
                <a:extLst>
                  <a:ext uri="{96DAC541-7B7A-43D3-8B79-37D633B846F1}">
                    <asvg:svgBlip xmlns:asvg="http://schemas.microsoft.com/office/drawing/2016/SVG/main" r:embed="rId11"/>
                  </a:ext>
                </a:extLst>
              </a:blip>
              <a:stretch>
                <a:fillRect/>
              </a:stretch>
            </a:blipFill>
          </p:spPr>
        </p:sp>
        <p:sp>
          <p:nvSpPr>
            <p:cNvPr id="13" name="Freeform 13"/>
            <p:cNvSpPr/>
            <p:nvPr/>
          </p:nvSpPr>
          <p:spPr>
            <a:xfrm>
              <a:off x="10224358" y="4421817"/>
              <a:ext cx="1443365" cy="1443365"/>
            </a:xfrm>
            <a:custGeom>
              <a:avLst/>
              <a:gdLst/>
              <a:ahLst/>
              <a:cxnLst/>
              <a:rect l="l" t="t" r="r" b="b"/>
              <a:pathLst>
                <a:path w="1443365" h="1443365">
                  <a:moveTo>
                    <a:pt x="0" y="0"/>
                  </a:moveTo>
                  <a:lnTo>
                    <a:pt x="1443365" y="0"/>
                  </a:lnTo>
                  <a:lnTo>
                    <a:pt x="1443365" y="1443366"/>
                  </a:lnTo>
                  <a:lnTo>
                    <a:pt x="0" y="14433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Freeform 22"/>
            <p:cNvSpPr/>
            <p:nvPr/>
          </p:nvSpPr>
          <p:spPr>
            <a:xfrm>
              <a:off x="10610812" y="4805196"/>
              <a:ext cx="670457" cy="676608"/>
            </a:xfrm>
            <a:custGeom>
              <a:avLst/>
              <a:gdLst/>
              <a:ahLst/>
              <a:cxnLst/>
              <a:rect l="l" t="t" r="r" b="b"/>
              <a:pathLst>
                <a:path w="670457" h="676608">
                  <a:moveTo>
                    <a:pt x="0" y="0"/>
                  </a:moveTo>
                  <a:lnTo>
                    <a:pt x="670458" y="0"/>
                  </a:lnTo>
                  <a:lnTo>
                    <a:pt x="670458" y="676608"/>
                  </a:lnTo>
                  <a:lnTo>
                    <a:pt x="0" y="67660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grpSp>
        <p:nvGrpSpPr>
          <p:cNvPr id="27" name="Group 26">
            <a:extLst>
              <a:ext uri="{FF2B5EF4-FFF2-40B4-BE49-F238E27FC236}">
                <a16:creationId xmlns:a16="http://schemas.microsoft.com/office/drawing/2014/main" id="{AD3759DC-58F8-1D29-1167-13E63006D957}"/>
              </a:ext>
            </a:extLst>
          </p:cNvPr>
          <p:cNvGrpSpPr/>
          <p:nvPr/>
        </p:nvGrpSpPr>
        <p:grpSpPr>
          <a:xfrm>
            <a:off x="8559315" y="7176606"/>
            <a:ext cx="1821708" cy="1821708"/>
            <a:chOff x="10035187" y="6946087"/>
            <a:chExt cx="1821708" cy="1821708"/>
          </a:xfrm>
        </p:grpSpPr>
        <p:sp>
          <p:nvSpPr>
            <p:cNvPr id="17" name="Freeform 17"/>
            <p:cNvSpPr/>
            <p:nvPr/>
          </p:nvSpPr>
          <p:spPr>
            <a:xfrm>
              <a:off x="10035187" y="6946087"/>
              <a:ext cx="1821708" cy="1821708"/>
            </a:xfrm>
            <a:custGeom>
              <a:avLst/>
              <a:gdLst/>
              <a:ahLst/>
              <a:cxnLst/>
              <a:rect l="l" t="t" r="r" b="b"/>
              <a:pathLst>
                <a:path w="1821708" h="1821708">
                  <a:moveTo>
                    <a:pt x="0" y="0"/>
                  </a:moveTo>
                  <a:lnTo>
                    <a:pt x="1821708" y="0"/>
                  </a:lnTo>
                  <a:lnTo>
                    <a:pt x="1821708" y="1821708"/>
                  </a:lnTo>
                  <a:lnTo>
                    <a:pt x="0" y="1821708"/>
                  </a:lnTo>
                  <a:lnTo>
                    <a:pt x="0" y="0"/>
                  </a:lnTo>
                  <a:close/>
                </a:path>
              </a:pathLst>
            </a:custGeom>
            <a:blipFill>
              <a:blip r:embed="rId10">
                <a:alphaModFix amt="44999"/>
                <a:extLst>
                  <a:ext uri="{96DAC541-7B7A-43D3-8B79-37D633B846F1}">
                    <asvg:svgBlip xmlns:asvg="http://schemas.microsoft.com/office/drawing/2016/SVG/main" r:embed="rId11"/>
                  </a:ext>
                </a:extLst>
              </a:blip>
              <a:stretch>
                <a:fillRect/>
              </a:stretch>
            </a:blipFill>
          </p:spPr>
        </p:sp>
        <p:sp>
          <p:nvSpPr>
            <p:cNvPr id="18" name="Freeform 18"/>
            <p:cNvSpPr/>
            <p:nvPr/>
          </p:nvSpPr>
          <p:spPr>
            <a:xfrm>
              <a:off x="10232843" y="7135258"/>
              <a:ext cx="1443365" cy="1443365"/>
            </a:xfrm>
            <a:custGeom>
              <a:avLst/>
              <a:gdLst/>
              <a:ahLst/>
              <a:cxnLst/>
              <a:rect l="l" t="t" r="r" b="b"/>
              <a:pathLst>
                <a:path w="1443365" h="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3" name="Freeform 23"/>
            <p:cNvSpPr/>
            <p:nvPr/>
          </p:nvSpPr>
          <p:spPr>
            <a:xfrm>
              <a:off x="10733254" y="7543282"/>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sp>
        <p:nvSpPr>
          <p:cNvPr id="28" name="TextBox 5"/>
          <p:cNvSpPr txBox="1"/>
          <p:nvPr/>
        </p:nvSpPr>
        <p:spPr>
          <a:xfrm>
            <a:off x="567845" y="3400066"/>
            <a:ext cx="7316855" cy="1677062"/>
          </a:xfrm>
          <a:prstGeom prst="rect">
            <a:avLst/>
          </a:prstGeom>
        </p:spPr>
        <p:txBody>
          <a:bodyPr lIns="0" tIns="0" rIns="0" bIns="0" rtlCol="0" anchor="t">
            <a:spAutoFit/>
          </a:bodyPr>
          <a:lstStyle/>
          <a:p>
            <a:pPr algn="l">
              <a:lnSpc>
                <a:spcPts val="4479"/>
              </a:lnSpc>
            </a:pPr>
            <a:r>
              <a:rPr lang="en-US" sz="3199" u="none" dirty="0">
                <a:solidFill>
                  <a:srgbClr val="2A2E3A"/>
                </a:solidFill>
                <a:latin typeface="Helios"/>
                <a:ea typeface="Helios"/>
                <a:cs typeface="Helios"/>
                <a:sym typeface="Helios"/>
              </a:rPr>
              <a:t>Look at a step by step instruction provided for you to use our application.</a:t>
            </a:r>
          </a:p>
          <a:p>
            <a:pPr algn="l">
              <a:lnSpc>
                <a:spcPts val="4479"/>
              </a:lnSpc>
            </a:pPr>
            <a:r>
              <a:rPr lang="en-US" sz="3199" dirty="0">
                <a:solidFill>
                  <a:srgbClr val="2A2E3A"/>
                </a:solidFill>
                <a:latin typeface="Helios"/>
                <a:ea typeface="Helios"/>
                <a:cs typeface="Helios"/>
                <a:sym typeface="Helios"/>
              </a:rPr>
              <a:t>if you are a user.</a:t>
            </a:r>
            <a:endParaRPr lang="en-US" sz="3199" u="none" dirty="0">
              <a:solidFill>
                <a:srgbClr val="2A2E3A"/>
              </a:solidFill>
              <a:latin typeface="Helios"/>
              <a:ea typeface="Helios"/>
              <a:cs typeface="Helios"/>
              <a:sym typeface="Helio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arn(inVertical)">
                                      <p:cBhvr>
                                        <p:cTn id="17" dur="500"/>
                                        <p:tgtEl>
                                          <p:spTgt spid="28"/>
                                        </p:tgtEl>
                                      </p:cBhvr>
                                    </p:animEffect>
                                  </p:childTnLst>
                                </p:cTn>
                              </p:par>
                            </p:childTnLst>
                          </p:cTn>
                        </p:par>
                        <p:par>
                          <p:cTn id="18" fill="hold">
                            <p:stCondLst>
                              <p:cond delay="2000"/>
                            </p:stCondLst>
                            <p:childTnLst>
                              <p:par>
                                <p:cTn id="19" presetID="2" presetClass="entr" presetSubtype="9"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0-#ppt_h/2"/>
                                          </p:val>
                                        </p:tav>
                                        <p:tav tm="100000">
                                          <p:val>
                                            <p:strVal val="#ppt_y"/>
                                          </p:val>
                                        </p:tav>
                                      </p:tavLst>
                                    </p:anim>
                                  </p:childTnLst>
                                </p:cTn>
                              </p:par>
                              <p:par>
                                <p:cTn id="23" presetID="2" presetClass="entr" presetSubtype="9"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0-#ppt_w/2"/>
                                          </p:val>
                                        </p:tav>
                                        <p:tav tm="100000">
                                          <p:val>
                                            <p:strVal val="#ppt_x"/>
                                          </p:val>
                                        </p:tav>
                                      </p:tavLst>
                                    </p:anim>
                                    <p:anim calcmode="lin" valueType="num">
                                      <p:cBhvr additive="base">
                                        <p:cTn id="26" dur="500" fill="hold"/>
                                        <p:tgtEl>
                                          <p:spTgt spid="26"/>
                                        </p:tgtEl>
                                        <p:attrNameLst>
                                          <p:attrName>ppt_y</p:attrName>
                                        </p:attrNameLst>
                                      </p:cBhvr>
                                      <p:tavLst>
                                        <p:tav tm="0">
                                          <p:val>
                                            <p:strVal val="0-#ppt_h/2"/>
                                          </p:val>
                                        </p:tav>
                                        <p:tav tm="100000">
                                          <p:val>
                                            <p:strVal val="#ppt_y"/>
                                          </p:val>
                                        </p:tav>
                                      </p:tavLst>
                                    </p:anim>
                                  </p:childTnLst>
                                </p:cTn>
                              </p:par>
                              <p:par>
                                <p:cTn id="27" presetID="2" presetClass="entr" presetSubtype="9"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0-#ppt_h/2"/>
                                          </p:val>
                                        </p:tav>
                                        <p:tav tm="100000">
                                          <p:val>
                                            <p:strVal val="#ppt_y"/>
                                          </p:val>
                                        </p:tav>
                                      </p:tavLst>
                                    </p:anim>
                                  </p:childTnLst>
                                </p:cTn>
                              </p:par>
                            </p:childTnLst>
                          </p:cTn>
                        </p:par>
                        <p:par>
                          <p:cTn id="31" fill="hold">
                            <p:stCondLst>
                              <p:cond delay="2500"/>
                            </p:stCondLst>
                            <p:childTnLst>
                              <p:par>
                                <p:cTn id="32" presetID="42"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par>
                          <p:cTn id="37" fill="hold">
                            <p:stCondLst>
                              <p:cond delay="3500"/>
                            </p:stCondLst>
                            <p:childTnLst>
                              <p:par>
                                <p:cTn id="38" presetID="42" presetClass="entr" presetSubtype="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par>
                          <p:cTn id="43" fill="hold">
                            <p:stCondLst>
                              <p:cond delay="4500"/>
                            </p:stCondLst>
                            <p:childTnLst>
                              <p:par>
                                <p:cTn id="44" presetID="42" presetClass="entr" presetSubtype="0" fill="hold"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465615" y="-2270519"/>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530694" y="743515"/>
            <a:ext cx="7685664" cy="2311467"/>
          </a:xfrm>
          <a:prstGeom prst="rect">
            <a:avLst/>
          </a:prstGeom>
        </p:spPr>
        <p:txBody>
          <a:bodyPr lIns="0" tIns="0" rIns="0" bIns="0" rtlCol="0" anchor="t">
            <a:spAutoFit/>
          </a:bodyPr>
          <a:lstStyle/>
          <a:p>
            <a:pPr algn="l">
              <a:lnSpc>
                <a:spcPts val="9099"/>
              </a:lnSpc>
            </a:pPr>
            <a:r>
              <a:rPr lang="en-US" sz="6999" dirty="0">
                <a:solidFill>
                  <a:srgbClr val="2A2E3A"/>
                </a:solidFill>
                <a:latin typeface="Klein Bold"/>
                <a:ea typeface="Klein Bold"/>
                <a:cs typeface="Klein Bold"/>
                <a:sym typeface="Klein Bold"/>
              </a:rPr>
              <a:t>Architecture diagram</a:t>
            </a:r>
            <a:endParaRPr lang="en-US" sz="6999" dirty="0">
              <a:solidFill>
                <a:srgbClr val="718BAB"/>
              </a:solidFill>
              <a:latin typeface="Klein Bold"/>
              <a:ea typeface="Klein Bold"/>
              <a:cs typeface="Klein Bold"/>
              <a:sym typeface="Klein Bold"/>
            </a:endParaRPr>
          </a:p>
        </p:txBody>
      </p:sp>
      <p:sp>
        <p:nvSpPr>
          <p:cNvPr id="28" name="TextBox 5"/>
          <p:cNvSpPr txBox="1"/>
          <p:nvPr/>
        </p:nvSpPr>
        <p:spPr>
          <a:xfrm>
            <a:off x="567845" y="3400066"/>
            <a:ext cx="7316855" cy="2258823"/>
          </a:xfrm>
          <a:prstGeom prst="rect">
            <a:avLst/>
          </a:prstGeom>
        </p:spPr>
        <p:txBody>
          <a:bodyPr lIns="0" tIns="0" rIns="0" bIns="0" rtlCol="0" anchor="t">
            <a:spAutoFit/>
          </a:bodyPr>
          <a:lstStyle/>
          <a:p>
            <a:pPr>
              <a:lnSpc>
                <a:spcPts val="4479"/>
              </a:lnSpc>
            </a:pPr>
            <a:r>
              <a:rPr lang="en-IN" sz="2800" b="1" dirty="0">
                <a:latin typeface="Arial Nova Light" panose="020B0304020202020204" pitchFamily="34" charset="0"/>
              </a:rPr>
              <a:t>It is a family of related standards that together describe a unified approach and common architecture to constructing interoperable simulation systems</a:t>
            </a:r>
            <a:endParaRPr lang="en-US" sz="4000" b="1" u="none" dirty="0">
              <a:solidFill>
                <a:srgbClr val="2A2E3A"/>
              </a:solidFill>
              <a:latin typeface="Arial Nova Light" panose="020B0304020202020204" pitchFamily="34" charset="0"/>
              <a:ea typeface="Helios"/>
              <a:cs typeface="Helios"/>
              <a:sym typeface="Helios"/>
            </a:endParaRPr>
          </a:p>
        </p:txBody>
      </p:sp>
      <p:grpSp>
        <p:nvGrpSpPr>
          <p:cNvPr id="3" name="Group 2">
            <a:extLst>
              <a:ext uri="{FF2B5EF4-FFF2-40B4-BE49-F238E27FC236}">
                <a16:creationId xmlns:a16="http://schemas.microsoft.com/office/drawing/2014/main" id="{89025961-AFE9-C715-03F8-CBE63573C834}"/>
              </a:ext>
            </a:extLst>
          </p:cNvPr>
          <p:cNvGrpSpPr/>
          <p:nvPr/>
        </p:nvGrpSpPr>
        <p:grpSpPr>
          <a:xfrm>
            <a:off x="9982200" y="190501"/>
            <a:ext cx="5791200" cy="9906000"/>
            <a:chOff x="2478768" y="81736"/>
            <a:chExt cx="3214941" cy="6494541"/>
          </a:xfrm>
        </p:grpSpPr>
        <p:sp>
          <p:nvSpPr>
            <p:cNvPr id="5" name="TextBox 4">
              <a:extLst>
                <a:ext uri="{FF2B5EF4-FFF2-40B4-BE49-F238E27FC236}">
                  <a16:creationId xmlns:a16="http://schemas.microsoft.com/office/drawing/2014/main" id="{6781C179-B114-2631-9EF3-56B5B9FE9AF7}"/>
                </a:ext>
              </a:extLst>
            </p:cNvPr>
            <p:cNvSpPr txBox="1"/>
            <p:nvPr/>
          </p:nvSpPr>
          <p:spPr>
            <a:xfrm>
              <a:off x="3153165" y="81736"/>
              <a:ext cx="1661385" cy="523220"/>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dirty="0"/>
                <a:t>Web Browser</a:t>
              </a:r>
            </a:p>
            <a:p>
              <a:pPr algn="ctr"/>
              <a:r>
                <a:rPr lang="en-IN" sz="1400" dirty="0"/>
                <a:t>HTML/CSS/JS</a:t>
              </a:r>
            </a:p>
          </p:txBody>
        </p:sp>
        <p:sp>
          <p:nvSpPr>
            <p:cNvPr id="24" name="TextBox 23">
              <a:extLst>
                <a:ext uri="{FF2B5EF4-FFF2-40B4-BE49-F238E27FC236}">
                  <a16:creationId xmlns:a16="http://schemas.microsoft.com/office/drawing/2014/main" id="{39C05229-444A-71EB-116F-D72E4035B047}"/>
                </a:ext>
              </a:extLst>
            </p:cNvPr>
            <p:cNvSpPr txBox="1"/>
            <p:nvPr/>
          </p:nvSpPr>
          <p:spPr>
            <a:xfrm>
              <a:off x="3207906" y="1055179"/>
              <a:ext cx="1661385" cy="738664"/>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dirty="0"/>
                <a:t>Web server</a:t>
              </a:r>
            </a:p>
            <a:p>
              <a:pPr algn="ctr"/>
              <a:r>
                <a:rPr lang="en-IN" sz="1400" dirty="0"/>
                <a:t>Handles HTTP requests</a:t>
              </a:r>
            </a:p>
          </p:txBody>
        </p:sp>
        <p:sp>
          <p:nvSpPr>
            <p:cNvPr id="29" name="TextBox 28">
              <a:extLst>
                <a:ext uri="{FF2B5EF4-FFF2-40B4-BE49-F238E27FC236}">
                  <a16:creationId xmlns:a16="http://schemas.microsoft.com/office/drawing/2014/main" id="{BEBC433F-8797-A6BE-8070-AA666F6868DF}"/>
                </a:ext>
              </a:extLst>
            </p:cNvPr>
            <p:cNvSpPr txBox="1"/>
            <p:nvPr/>
          </p:nvSpPr>
          <p:spPr>
            <a:xfrm>
              <a:off x="2684728" y="2224204"/>
              <a:ext cx="2707739" cy="738664"/>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dirty="0"/>
                <a:t>PHP server</a:t>
              </a:r>
            </a:p>
            <a:p>
              <a:pPr algn="ctr"/>
              <a:r>
                <a:rPr lang="en-IN" sz="1400" dirty="0"/>
                <a:t>Processes logic, interacts with database</a:t>
              </a:r>
            </a:p>
          </p:txBody>
        </p:sp>
        <p:sp>
          <p:nvSpPr>
            <p:cNvPr id="30" name="TextBox 29">
              <a:extLst>
                <a:ext uri="{FF2B5EF4-FFF2-40B4-BE49-F238E27FC236}">
                  <a16:creationId xmlns:a16="http://schemas.microsoft.com/office/drawing/2014/main" id="{DC8F275C-6FB6-F460-14DD-F737F6617322}"/>
                </a:ext>
              </a:extLst>
            </p:cNvPr>
            <p:cNvSpPr txBox="1"/>
            <p:nvPr/>
          </p:nvSpPr>
          <p:spPr>
            <a:xfrm>
              <a:off x="2478768" y="3340467"/>
              <a:ext cx="3214941" cy="738664"/>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dirty="0"/>
                <a:t>Security layer</a:t>
              </a:r>
            </a:p>
            <a:p>
              <a:pPr algn="ctr"/>
              <a:r>
                <a:rPr lang="en-IN" sz="1400" dirty="0"/>
                <a:t>User/Service provider’s password encryption</a:t>
              </a:r>
            </a:p>
          </p:txBody>
        </p:sp>
        <p:sp>
          <p:nvSpPr>
            <p:cNvPr id="31" name="TextBox 30">
              <a:extLst>
                <a:ext uri="{FF2B5EF4-FFF2-40B4-BE49-F238E27FC236}">
                  <a16:creationId xmlns:a16="http://schemas.microsoft.com/office/drawing/2014/main" id="{FD2FCD9C-C07D-6793-E6F6-FC5DF95391EF}"/>
                </a:ext>
              </a:extLst>
            </p:cNvPr>
            <p:cNvSpPr txBox="1"/>
            <p:nvPr/>
          </p:nvSpPr>
          <p:spPr>
            <a:xfrm>
              <a:off x="2732368" y="4514627"/>
              <a:ext cx="2707739" cy="523220"/>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dirty="0"/>
                <a:t>SQL database</a:t>
              </a:r>
            </a:p>
            <a:p>
              <a:pPr algn="ctr"/>
              <a:r>
                <a:rPr lang="en-IN" sz="1400" dirty="0"/>
                <a:t>User’s data and services data</a:t>
              </a:r>
            </a:p>
          </p:txBody>
        </p:sp>
        <p:sp>
          <p:nvSpPr>
            <p:cNvPr id="32" name="TextBox 31">
              <a:extLst>
                <a:ext uri="{FF2B5EF4-FFF2-40B4-BE49-F238E27FC236}">
                  <a16:creationId xmlns:a16="http://schemas.microsoft.com/office/drawing/2014/main" id="{52B69E7D-5798-9144-6071-F6BF2BB93059}"/>
                </a:ext>
              </a:extLst>
            </p:cNvPr>
            <p:cNvSpPr txBox="1"/>
            <p:nvPr/>
          </p:nvSpPr>
          <p:spPr>
            <a:xfrm>
              <a:off x="2732367" y="5448094"/>
              <a:ext cx="2707739" cy="523220"/>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dirty="0"/>
                <a:t>Networking layer</a:t>
              </a:r>
            </a:p>
            <a:p>
              <a:pPr algn="ctr"/>
              <a:r>
                <a:rPr lang="en-IN" sz="1400" dirty="0"/>
                <a:t>Internet,Internal</a:t>
              </a:r>
            </a:p>
          </p:txBody>
        </p:sp>
        <p:sp>
          <p:nvSpPr>
            <p:cNvPr id="33" name="Arrow: Down 32">
              <a:extLst>
                <a:ext uri="{FF2B5EF4-FFF2-40B4-BE49-F238E27FC236}">
                  <a16:creationId xmlns:a16="http://schemas.microsoft.com/office/drawing/2014/main" id="{8321585E-9FBC-4CFF-287A-7FE426B6DEC4}"/>
                </a:ext>
              </a:extLst>
            </p:cNvPr>
            <p:cNvSpPr/>
            <p:nvPr/>
          </p:nvSpPr>
          <p:spPr>
            <a:xfrm>
              <a:off x="3906256" y="589500"/>
              <a:ext cx="155204" cy="450714"/>
            </a:xfrm>
            <a:prstGeom prst="downArrow">
              <a:avLst>
                <a:gd name="adj1" fmla="val 50000"/>
                <a:gd name="adj2" fmla="val 77273"/>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400" dirty="0"/>
            </a:p>
          </p:txBody>
        </p:sp>
        <p:sp>
          <p:nvSpPr>
            <p:cNvPr id="34" name="Arrow: Down 33">
              <a:extLst>
                <a:ext uri="{FF2B5EF4-FFF2-40B4-BE49-F238E27FC236}">
                  <a16:creationId xmlns:a16="http://schemas.microsoft.com/office/drawing/2014/main" id="{519DFFBC-5F4A-B39D-A268-E5380B4DD43B}"/>
                </a:ext>
              </a:extLst>
            </p:cNvPr>
            <p:cNvSpPr/>
            <p:nvPr/>
          </p:nvSpPr>
          <p:spPr>
            <a:xfrm>
              <a:off x="3961515" y="4104827"/>
              <a:ext cx="166634" cy="402417"/>
            </a:xfrm>
            <a:prstGeom prst="downArrow">
              <a:avLst>
                <a:gd name="adj1" fmla="val 50000"/>
                <a:gd name="adj2" fmla="val 77273"/>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400" dirty="0"/>
            </a:p>
          </p:txBody>
        </p:sp>
        <p:sp>
          <p:nvSpPr>
            <p:cNvPr id="35" name="Arrow: Down 34">
              <a:extLst>
                <a:ext uri="{FF2B5EF4-FFF2-40B4-BE49-F238E27FC236}">
                  <a16:creationId xmlns:a16="http://schemas.microsoft.com/office/drawing/2014/main" id="{54FF8C85-25BB-5F24-4818-D282DE513DA4}"/>
                </a:ext>
              </a:extLst>
            </p:cNvPr>
            <p:cNvSpPr/>
            <p:nvPr/>
          </p:nvSpPr>
          <p:spPr>
            <a:xfrm>
              <a:off x="3958335" y="5037847"/>
              <a:ext cx="161003" cy="397794"/>
            </a:xfrm>
            <a:prstGeom prst="downArrow">
              <a:avLst>
                <a:gd name="adj1" fmla="val 50000"/>
                <a:gd name="adj2" fmla="val 77273"/>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400" dirty="0"/>
            </a:p>
          </p:txBody>
        </p:sp>
        <p:sp>
          <p:nvSpPr>
            <p:cNvPr id="36" name="Arrow: Down 35">
              <a:extLst>
                <a:ext uri="{FF2B5EF4-FFF2-40B4-BE49-F238E27FC236}">
                  <a16:creationId xmlns:a16="http://schemas.microsoft.com/office/drawing/2014/main" id="{BF16F3D9-6244-9310-9614-41DE8B87A8F1}"/>
                </a:ext>
              </a:extLst>
            </p:cNvPr>
            <p:cNvSpPr/>
            <p:nvPr/>
          </p:nvSpPr>
          <p:spPr>
            <a:xfrm>
              <a:off x="3943850" y="1784004"/>
              <a:ext cx="189496" cy="430320"/>
            </a:xfrm>
            <a:prstGeom prst="downArrow">
              <a:avLst>
                <a:gd name="adj1" fmla="val 50000"/>
                <a:gd name="adj2" fmla="val 77273"/>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400" dirty="0"/>
            </a:p>
          </p:txBody>
        </p:sp>
        <p:sp>
          <p:nvSpPr>
            <p:cNvPr id="37" name="Arrow: Down 36">
              <a:extLst>
                <a:ext uri="{FF2B5EF4-FFF2-40B4-BE49-F238E27FC236}">
                  <a16:creationId xmlns:a16="http://schemas.microsoft.com/office/drawing/2014/main" id="{66C56835-CAC0-2066-0ED5-B807CAC6966C}"/>
                </a:ext>
              </a:extLst>
            </p:cNvPr>
            <p:cNvSpPr/>
            <p:nvPr/>
          </p:nvSpPr>
          <p:spPr>
            <a:xfrm>
              <a:off x="3966712" y="2960956"/>
              <a:ext cx="160528" cy="360351"/>
            </a:xfrm>
            <a:prstGeom prst="downArrow">
              <a:avLst>
                <a:gd name="adj1" fmla="val 50000"/>
                <a:gd name="adj2" fmla="val 77273"/>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400" dirty="0"/>
            </a:p>
          </p:txBody>
        </p:sp>
        <p:sp>
          <p:nvSpPr>
            <p:cNvPr id="38" name="TextBox 37">
              <a:extLst>
                <a:ext uri="{FF2B5EF4-FFF2-40B4-BE49-F238E27FC236}">
                  <a16:creationId xmlns:a16="http://schemas.microsoft.com/office/drawing/2014/main" id="{4F2EC98E-1CE6-3E5E-D645-800E83B6D928}"/>
                </a:ext>
              </a:extLst>
            </p:cNvPr>
            <p:cNvSpPr txBox="1"/>
            <p:nvPr/>
          </p:nvSpPr>
          <p:spPr>
            <a:xfrm>
              <a:off x="2684727" y="6268500"/>
              <a:ext cx="2707739" cy="307777"/>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dirty="0"/>
                <a:t>Application layer</a:t>
              </a:r>
            </a:p>
          </p:txBody>
        </p:sp>
        <p:sp>
          <p:nvSpPr>
            <p:cNvPr id="39" name="Arrow: Down 38">
              <a:extLst>
                <a:ext uri="{FF2B5EF4-FFF2-40B4-BE49-F238E27FC236}">
                  <a16:creationId xmlns:a16="http://schemas.microsoft.com/office/drawing/2014/main" id="{B9916F15-1F66-CC3C-3319-DC0BB3B3B919}"/>
                </a:ext>
              </a:extLst>
            </p:cNvPr>
            <p:cNvSpPr/>
            <p:nvPr/>
          </p:nvSpPr>
          <p:spPr>
            <a:xfrm>
              <a:off x="3960605" y="5958861"/>
              <a:ext cx="166635" cy="368450"/>
            </a:xfrm>
            <a:prstGeom prst="downArrow">
              <a:avLst>
                <a:gd name="adj1" fmla="val 50000"/>
                <a:gd name="adj2" fmla="val 77273"/>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400" dirty="0"/>
            </a:p>
          </p:txBody>
        </p:sp>
      </p:grpSp>
    </p:spTree>
    <p:extLst>
      <p:ext uri="{BB962C8B-B14F-4D97-AF65-F5344CB8AC3E}">
        <p14:creationId xmlns:p14="http://schemas.microsoft.com/office/powerpoint/2010/main" val="227114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arn(inVertical)">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422</TotalTime>
  <Words>846</Words>
  <Application>Microsoft Office PowerPoint</Application>
  <PresentationFormat>Custom</PresentationFormat>
  <Paragraphs>98</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Calibri</vt:lpstr>
      <vt:lpstr>Klein Bold</vt:lpstr>
      <vt:lpstr>Tw Cen MT</vt:lpstr>
      <vt:lpstr>Helios Bold</vt:lpstr>
      <vt:lpstr>Helios</vt:lpstr>
      <vt:lpstr>Arial Nova Light</vt:lpstr>
      <vt:lpstr>Arial</vt:lpstr>
      <vt:lpstr>Office Theme</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Anushka Daflapurkar</cp:lastModifiedBy>
  <cp:revision>7</cp:revision>
  <dcterms:created xsi:type="dcterms:W3CDTF">2006-08-16T00:00:00Z</dcterms:created>
  <dcterms:modified xsi:type="dcterms:W3CDTF">2024-07-15T15:50:44Z</dcterms:modified>
  <dc:identifier>DAGKXnsODls</dc:identifier>
</cp:coreProperties>
</file>