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sika rani" userId="90747bf52ce07ee4" providerId="LiveId" clId="{9C7A41BC-ECE7-4E9B-9476-8A761F5C8B6F}"/>
    <pc:docChg chg="custSel modSld">
      <pc:chgData name="Anusika rani" userId="90747bf52ce07ee4" providerId="LiveId" clId="{9C7A41BC-ECE7-4E9B-9476-8A761F5C8B6F}" dt="2023-07-01T17:50:34.548" v="1326" actId="113"/>
      <pc:docMkLst>
        <pc:docMk/>
      </pc:docMkLst>
      <pc:sldChg chg="modSp mod">
        <pc:chgData name="Anusika rani" userId="90747bf52ce07ee4" providerId="LiveId" clId="{9C7A41BC-ECE7-4E9B-9476-8A761F5C8B6F}" dt="2023-07-01T17:40:17.585" v="727" actId="20577"/>
        <pc:sldMkLst>
          <pc:docMk/>
          <pc:sldMk cId="934508286" sldId="266"/>
        </pc:sldMkLst>
        <pc:spChg chg="mod">
          <ac:chgData name="Anusika rani" userId="90747bf52ce07ee4" providerId="LiveId" clId="{9C7A41BC-ECE7-4E9B-9476-8A761F5C8B6F}" dt="2023-07-01T17:40:17.585" v="727" actId="20577"/>
          <ac:spMkLst>
            <pc:docMk/>
            <pc:sldMk cId="934508286" sldId="266"/>
            <ac:spMk id="3" creationId="{68D37DE1-4BB9-6BF3-E70C-3C07D81CBA53}"/>
          </ac:spMkLst>
        </pc:spChg>
      </pc:sldChg>
      <pc:sldChg chg="addSp delSp modSp mod">
        <pc:chgData name="Anusika rani" userId="90747bf52ce07ee4" providerId="LiveId" clId="{9C7A41BC-ECE7-4E9B-9476-8A761F5C8B6F}" dt="2023-07-01T17:41:31.299" v="737" actId="14100"/>
        <pc:sldMkLst>
          <pc:docMk/>
          <pc:sldMk cId="1933862367" sldId="267"/>
        </pc:sldMkLst>
        <pc:spChg chg="del">
          <ac:chgData name="Anusika rani" userId="90747bf52ce07ee4" providerId="LiveId" clId="{9C7A41BC-ECE7-4E9B-9476-8A761F5C8B6F}" dt="2023-07-01T17:40:42.889" v="728" actId="22"/>
          <ac:spMkLst>
            <pc:docMk/>
            <pc:sldMk cId="1933862367" sldId="267"/>
            <ac:spMk id="3" creationId="{DE222AAB-A03C-1117-A3BB-C7FAD93A4050}"/>
          </ac:spMkLst>
        </pc:spChg>
        <pc:picChg chg="add mod ord">
          <ac:chgData name="Anusika rani" userId="90747bf52ce07ee4" providerId="LiveId" clId="{9C7A41BC-ECE7-4E9B-9476-8A761F5C8B6F}" dt="2023-07-01T17:40:59.502" v="732" actId="1076"/>
          <ac:picMkLst>
            <pc:docMk/>
            <pc:sldMk cId="1933862367" sldId="267"/>
            <ac:picMk id="5" creationId="{F1424A43-FE01-36CA-C15D-EA99A8831D02}"/>
          </ac:picMkLst>
        </pc:picChg>
        <pc:picChg chg="add mod">
          <ac:chgData name="Anusika rani" userId="90747bf52ce07ee4" providerId="LiveId" clId="{9C7A41BC-ECE7-4E9B-9476-8A761F5C8B6F}" dt="2023-07-01T17:41:31.299" v="737" actId="14100"/>
          <ac:picMkLst>
            <pc:docMk/>
            <pc:sldMk cId="1933862367" sldId="267"/>
            <ac:picMk id="7" creationId="{9DE9751D-168D-5A07-078F-560F230E6CFE}"/>
          </ac:picMkLst>
        </pc:picChg>
      </pc:sldChg>
      <pc:sldChg chg="addSp delSp modSp mod modClrScheme chgLayout">
        <pc:chgData name="Anusika rani" userId="90747bf52ce07ee4" providerId="LiveId" clId="{9C7A41BC-ECE7-4E9B-9476-8A761F5C8B6F}" dt="2023-07-01T17:43:32.902" v="758" actId="1076"/>
        <pc:sldMkLst>
          <pc:docMk/>
          <pc:sldMk cId="3951777152" sldId="268"/>
        </pc:sldMkLst>
        <pc:spChg chg="del">
          <ac:chgData name="Anusika rani" userId="90747bf52ce07ee4" providerId="LiveId" clId="{9C7A41BC-ECE7-4E9B-9476-8A761F5C8B6F}" dt="2023-07-01T17:31:10.235" v="104" actId="700"/>
          <ac:spMkLst>
            <pc:docMk/>
            <pc:sldMk cId="3951777152" sldId="268"/>
            <ac:spMk id="2" creationId="{08DB4C82-7F9F-1351-7101-D3480E2D389F}"/>
          </ac:spMkLst>
        </pc:spChg>
        <pc:spChg chg="del">
          <ac:chgData name="Anusika rani" userId="90747bf52ce07ee4" providerId="LiveId" clId="{9C7A41BC-ECE7-4E9B-9476-8A761F5C8B6F}" dt="2023-07-01T17:31:10.235" v="104" actId="700"/>
          <ac:spMkLst>
            <pc:docMk/>
            <pc:sldMk cId="3951777152" sldId="268"/>
            <ac:spMk id="3" creationId="{04C1D656-2FAB-4983-B322-3F9F6A184C93}"/>
          </ac:spMkLst>
        </pc:spChg>
        <pc:picChg chg="add mod">
          <ac:chgData name="Anusika rani" userId="90747bf52ce07ee4" providerId="LiveId" clId="{9C7A41BC-ECE7-4E9B-9476-8A761F5C8B6F}" dt="2023-07-01T17:43:32.902" v="758" actId="1076"/>
          <ac:picMkLst>
            <pc:docMk/>
            <pc:sldMk cId="3951777152" sldId="268"/>
            <ac:picMk id="5" creationId="{75C1EAAA-D2ED-F515-1F6E-081481645D7D}"/>
          </ac:picMkLst>
        </pc:picChg>
        <pc:picChg chg="add mod">
          <ac:chgData name="Anusika rani" userId="90747bf52ce07ee4" providerId="LiveId" clId="{9C7A41BC-ECE7-4E9B-9476-8A761F5C8B6F}" dt="2023-07-01T17:43:22.564" v="755" actId="14100"/>
          <ac:picMkLst>
            <pc:docMk/>
            <pc:sldMk cId="3951777152" sldId="268"/>
            <ac:picMk id="7" creationId="{DA1DD533-8B0A-0607-359C-D80F88F49926}"/>
          </ac:picMkLst>
        </pc:picChg>
      </pc:sldChg>
      <pc:sldChg chg="addSp delSp modSp mod modClrScheme chgLayout">
        <pc:chgData name="Anusika rani" userId="90747bf52ce07ee4" providerId="LiveId" clId="{9C7A41BC-ECE7-4E9B-9476-8A761F5C8B6F}" dt="2023-07-01T17:43:11.560" v="753" actId="1076"/>
        <pc:sldMkLst>
          <pc:docMk/>
          <pc:sldMk cId="2379309520" sldId="269"/>
        </pc:sldMkLst>
        <pc:spChg chg="del">
          <ac:chgData name="Anusika rani" userId="90747bf52ce07ee4" providerId="LiveId" clId="{9C7A41BC-ECE7-4E9B-9476-8A761F5C8B6F}" dt="2023-07-01T17:31:17.092" v="105" actId="700"/>
          <ac:spMkLst>
            <pc:docMk/>
            <pc:sldMk cId="2379309520" sldId="269"/>
            <ac:spMk id="2" creationId="{05BB1AA8-2D99-525B-1FAD-5D6514AB67B6}"/>
          </ac:spMkLst>
        </pc:spChg>
        <pc:spChg chg="del">
          <ac:chgData name="Anusika rani" userId="90747bf52ce07ee4" providerId="LiveId" clId="{9C7A41BC-ECE7-4E9B-9476-8A761F5C8B6F}" dt="2023-07-01T17:31:17.092" v="105" actId="700"/>
          <ac:spMkLst>
            <pc:docMk/>
            <pc:sldMk cId="2379309520" sldId="269"/>
            <ac:spMk id="3" creationId="{F55AC884-798D-DFD2-DA28-0BE4DA88B9FC}"/>
          </ac:spMkLst>
        </pc:spChg>
        <pc:picChg chg="add mod">
          <ac:chgData name="Anusika rani" userId="90747bf52ce07ee4" providerId="LiveId" clId="{9C7A41BC-ECE7-4E9B-9476-8A761F5C8B6F}" dt="2023-07-01T17:43:11.560" v="753" actId="1076"/>
          <ac:picMkLst>
            <pc:docMk/>
            <pc:sldMk cId="2379309520" sldId="269"/>
            <ac:picMk id="5" creationId="{6DAF4E62-836C-A4D5-0304-256FCEB92CCC}"/>
          </ac:picMkLst>
        </pc:picChg>
      </pc:sldChg>
      <pc:sldChg chg="addSp modSp mod">
        <pc:chgData name="Anusika rani" userId="90747bf52ce07ee4" providerId="LiveId" clId="{9C7A41BC-ECE7-4E9B-9476-8A761F5C8B6F}" dt="2023-07-01T17:29:51.656" v="95" actId="14100"/>
        <pc:sldMkLst>
          <pc:docMk/>
          <pc:sldMk cId="4224515204" sldId="270"/>
        </pc:sldMkLst>
        <pc:spChg chg="mod">
          <ac:chgData name="Anusika rani" userId="90747bf52ce07ee4" providerId="LiveId" clId="{9C7A41BC-ECE7-4E9B-9476-8A761F5C8B6F}" dt="2023-07-01T17:28:22.993" v="46" actId="20577"/>
          <ac:spMkLst>
            <pc:docMk/>
            <pc:sldMk cId="4224515204" sldId="270"/>
            <ac:spMk id="3" creationId="{DFC357A5-B841-AFFF-BD37-0C872845AAC3}"/>
          </ac:spMkLst>
        </pc:spChg>
        <pc:picChg chg="add mod">
          <ac:chgData name="Anusika rani" userId="90747bf52ce07ee4" providerId="LiveId" clId="{9C7A41BC-ECE7-4E9B-9476-8A761F5C8B6F}" dt="2023-07-01T17:29:51.656" v="95" actId="14100"/>
          <ac:picMkLst>
            <pc:docMk/>
            <pc:sldMk cId="4224515204" sldId="270"/>
            <ac:picMk id="5" creationId="{6953F12C-3D27-D42C-1AA2-61A1CB9DD446}"/>
          </ac:picMkLst>
        </pc:picChg>
      </pc:sldChg>
      <pc:sldChg chg="addSp delSp modSp mod">
        <pc:chgData name="Anusika rani" userId="90747bf52ce07ee4" providerId="LiveId" clId="{9C7A41BC-ECE7-4E9B-9476-8A761F5C8B6F}" dt="2023-07-01T17:29:37.506" v="94" actId="1076"/>
        <pc:sldMkLst>
          <pc:docMk/>
          <pc:sldMk cId="828285255" sldId="271"/>
        </pc:sldMkLst>
        <pc:spChg chg="mod">
          <ac:chgData name="Anusika rani" userId="90747bf52ce07ee4" providerId="LiveId" clId="{9C7A41BC-ECE7-4E9B-9476-8A761F5C8B6F}" dt="2023-07-01T17:29:05.556" v="91" actId="20577"/>
          <ac:spMkLst>
            <pc:docMk/>
            <pc:sldMk cId="828285255" sldId="271"/>
            <ac:spMk id="2" creationId="{CC583862-29F8-8C2A-1484-DC2F30FA0F31}"/>
          </ac:spMkLst>
        </pc:spChg>
        <pc:spChg chg="del">
          <ac:chgData name="Anusika rani" userId="90747bf52ce07ee4" providerId="LiveId" clId="{9C7A41BC-ECE7-4E9B-9476-8A761F5C8B6F}" dt="2023-07-01T17:29:22.689" v="92" actId="22"/>
          <ac:spMkLst>
            <pc:docMk/>
            <pc:sldMk cId="828285255" sldId="271"/>
            <ac:spMk id="3" creationId="{581C87A7-1AFB-3A5B-C1D4-89C2DF1FF50F}"/>
          </ac:spMkLst>
        </pc:spChg>
        <pc:picChg chg="add mod ord">
          <ac:chgData name="Anusika rani" userId="90747bf52ce07ee4" providerId="LiveId" clId="{9C7A41BC-ECE7-4E9B-9476-8A761F5C8B6F}" dt="2023-07-01T17:29:37.506" v="94" actId="1076"/>
          <ac:picMkLst>
            <pc:docMk/>
            <pc:sldMk cId="828285255" sldId="271"/>
            <ac:picMk id="5" creationId="{8A0404CA-C9FD-66BB-02DC-89D4B760EC86}"/>
          </ac:picMkLst>
        </pc:picChg>
      </pc:sldChg>
      <pc:sldChg chg="addSp delSp modSp mod">
        <pc:chgData name="Anusika rani" userId="90747bf52ce07ee4" providerId="LiveId" clId="{9C7A41BC-ECE7-4E9B-9476-8A761F5C8B6F}" dt="2023-07-01T17:27:23.208" v="6" actId="1076"/>
        <pc:sldMkLst>
          <pc:docMk/>
          <pc:sldMk cId="229403364" sldId="272"/>
        </pc:sldMkLst>
        <pc:spChg chg="del">
          <ac:chgData name="Anusika rani" userId="90747bf52ce07ee4" providerId="LiveId" clId="{9C7A41BC-ECE7-4E9B-9476-8A761F5C8B6F}" dt="2023-07-01T17:26:49.144" v="0"/>
          <ac:spMkLst>
            <pc:docMk/>
            <pc:sldMk cId="229403364" sldId="272"/>
            <ac:spMk id="3" creationId="{DF4776A8-4FF5-329C-FEF8-5EA2D69BF37C}"/>
          </ac:spMkLst>
        </pc:spChg>
        <pc:picChg chg="add mod modCrop">
          <ac:chgData name="Anusika rani" userId="90747bf52ce07ee4" providerId="LiveId" clId="{9C7A41BC-ECE7-4E9B-9476-8A761F5C8B6F}" dt="2023-07-01T17:27:23.208" v="6" actId="1076"/>
          <ac:picMkLst>
            <pc:docMk/>
            <pc:sldMk cId="229403364" sldId="272"/>
            <ac:picMk id="5" creationId="{8D83AFF6-5D41-FC3F-D08E-91CC68A360F3}"/>
          </ac:picMkLst>
        </pc:picChg>
      </pc:sldChg>
      <pc:sldChg chg="modSp mod">
        <pc:chgData name="Anusika rani" userId="90747bf52ce07ee4" providerId="LiveId" clId="{9C7A41BC-ECE7-4E9B-9476-8A761F5C8B6F}" dt="2023-07-01T17:50:34.548" v="1326" actId="113"/>
        <pc:sldMkLst>
          <pc:docMk/>
          <pc:sldMk cId="1839639829" sldId="273"/>
        </pc:sldMkLst>
        <pc:spChg chg="mod">
          <ac:chgData name="Anusika rani" userId="90747bf52ce07ee4" providerId="LiveId" clId="{9C7A41BC-ECE7-4E9B-9476-8A761F5C8B6F}" dt="2023-07-01T17:50:34.548" v="1326" actId="113"/>
          <ac:spMkLst>
            <pc:docMk/>
            <pc:sldMk cId="1839639829" sldId="273"/>
            <ac:spMk id="3" creationId="{86842F60-736B-CD17-E4E5-FF2A438E04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7/1/2023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Crop recommender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by-Anusika Rani</a:t>
            </a:r>
          </a:p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C6E59-AE63-D904-E2D4-F0A6C915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2F60-736B-CD17-E4E5-FF2A438E0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After comparing the accuracy, the RF (Random Forest) algorithm with an accuracy of about 94% was found most accurate.</a:t>
            </a:r>
          </a:p>
          <a:p>
            <a:r>
              <a:rPr lang="en-IN" sz="1800" dirty="0"/>
              <a:t>Therefore, was used while predicting the suitable crop.</a:t>
            </a:r>
          </a:p>
          <a:p>
            <a:r>
              <a:rPr lang="en-IN" sz="1800" dirty="0"/>
              <a:t>Also made the pickle files to save the model, and can be further deployed.</a:t>
            </a:r>
          </a:p>
          <a:p>
            <a:r>
              <a:rPr lang="en-IN" sz="1800" dirty="0"/>
              <a:t>Few limitations to the projects were, limited datasets available, as for further development data of different traits are required.</a:t>
            </a:r>
          </a:p>
          <a:p>
            <a:r>
              <a:rPr lang="en-IN" sz="1800" dirty="0"/>
              <a:t>Also for user convenience the model can be deployed and hosted over a cloud-based website</a:t>
            </a:r>
            <a:r>
              <a:rPr lang="en-IN" dirty="0"/>
              <a:t>.</a:t>
            </a:r>
          </a:p>
          <a:p>
            <a:r>
              <a:rPr lang="en-IN" sz="2400" b="1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183963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D8FD-DBB5-D683-B219-A9D390E4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Introduction/approach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03A9A-1CD2-892F-7E4C-0322F4C58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As provided with 5 datasets, first data cleaning, and exploration was required to understand the nature of the dataset to develop the required recommendation model.</a:t>
            </a:r>
          </a:p>
          <a:p>
            <a:r>
              <a:rPr lang="en-IN" sz="1800" dirty="0"/>
              <a:t>After EDA several states came up with their crop growing pattern, and after analyzing them, we can tell that which state is suitable for which kind of crop.</a:t>
            </a:r>
          </a:p>
          <a:p>
            <a:r>
              <a:rPr lang="en-IN" sz="1800" dirty="0"/>
              <a:t>For the prediction part a dataset with labeled data was used and found that after putting those features we can tell which region is suitable for growing which crop.</a:t>
            </a:r>
          </a:p>
          <a:p>
            <a:r>
              <a:rPr lang="en-IN" sz="1800" dirty="0"/>
              <a:t>Also</a:t>
            </a:r>
            <a:r>
              <a:rPr lang="en-US" sz="1800" dirty="0"/>
              <a:t>, different ML algorithms were applied for prediction to see if the accuracy is achieved</a:t>
            </a:r>
            <a:r>
              <a:rPr lang="en-IN" sz="1800" dirty="0"/>
              <a:t>.</a:t>
            </a:r>
          </a:p>
          <a:p>
            <a:r>
              <a:rPr lang="en-IN" sz="1800" dirty="0"/>
              <a:t>As for the interface using statements in the notebook, we can simply put the required data in the form of an array, and the model will return the suitable crop.</a:t>
            </a:r>
          </a:p>
        </p:txBody>
      </p:sp>
    </p:spTree>
    <p:extLst>
      <p:ext uri="{BB962C8B-B14F-4D97-AF65-F5344CB8AC3E}">
        <p14:creationId xmlns:p14="http://schemas.microsoft.com/office/powerpoint/2010/main" val="248502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D49B8-5E99-EFAE-B924-63529CD6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37DE1-4BB9-6BF3-E70C-3C07D81CB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After exploring the datasets these were the findings-</a:t>
            </a:r>
          </a:p>
          <a:p>
            <a:r>
              <a:rPr lang="en-IN" sz="1800" dirty="0"/>
              <a:t>The dataset contains several repeated columns that needed to be dropped.</a:t>
            </a:r>
          </a:p>
          <a:p>
            <a:r>
              <a:rPr lang="en-IN" sz="1800" dirty="0"/>
              <a:t>After cleaning, realized a Ph-dataset containing only 2 columns that had repeated data ad of other datasets, so dropped the whole dataset.</a:t>
            </a:r>
          </a:p>
          <a:p>
            <a:r>
              <a:rPr lang="en-IN" sz="1800" dirty="0"/>
              <a:t>After analyzing the datasets, finalized 2 datasets to be used for state-wise crop analysis, and another dataset to analyze the yield as per state.</a:t>
            </a:r>
          </a:p>
          <a:p>
            <a:r>
              <a:rPr lang="en-IN" sz="1800" dirty="0"/>
              <a:t>As for prediction another dataset containing the features like rainfall, temperature etc, was used. It was a labeled dataset.</a:t>
            </a:r>
          </a:p>
          <a:p>
            <a:r>
              <a:rPr lang="en-IN" sz="1800" dirty="0"/>
              <a:t>To analyze further EDA was needed.</a:t>
            </a:r>
          </a:p>
        </p:txBody>
      </p:sp>
    </p:spTree>
    <p:extLst>
      <p:ext uri="{BB962C8B-B14F-4D97-AF65-F5344CB8AC3E}">
        <p14:creationId xmlns:p14="http://schemas.microsoft.com/office/powerpoint/2010/main" val="93450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AC48-A620-0A1F-F63F-558ACF21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424A43-FE01-36CA-C15D-EA99A8831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085" y="1997495"/>
            <a:ext cx="5786122" cy="34815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E9751D-168D-5A07-078F-560F230E6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792" y="1997495"/>
            <a:ext cx="5786123" cy="348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86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C1EAAA-D2ED-F515-1F6E-081481645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6" y="483534"/>
            <a:ext cx="5207419" cy="33802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1DD533-8B0A-0607-359C-D80F88F49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477" y="2626098"/>
            <a:ext cx="5674818" cy="355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7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AF4E62-836C-A4D5-0304-256FCEB92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46" y="369135"/>
            <a:ext cx="8041342" cy="611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0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A608-15B1-0948-DB7C-E4441757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357A5-B841-AFFF-BD37-0C872845A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Different models were used as follows:-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3F12C-3D27-D42C-1AA2-61A1CB9DD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89" y="3254188"/>
            <a:ext cx="7512486" cy="205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1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3862-29F8-8C2A-1484-DC2F30FA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Accuracy comparison of models-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0404CA-C9FD-66BB-02DC-89D4B760E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829806"/>
            <a:ext cx="8531320" cy="4195037"/>
          </a:xfrm>
        </p:spPr>
      </p:pic>
    </p:spTree>
    <p:extLst>
      <p:ext uri="{BB962C8B-B14F-4D97-AF65-F5344CB8AC3E}">
        <p14:creationId xmlns:p14="http://schemas.microsoft.com/office/powerpoint/2010/main" val="828285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441D-4727-4139-2378-6BCB0623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83AFF6-5D41-FC3F-D08E-91CC68A36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07" t="3532" b="16981"/>
          <a:stretch/>
        </p:blipFill>
        <p:spPr>
          <a:xfrm>
            <a:off x="708212" y="2014194"/>
            <a:ext cx="10617392" cy="3451412"/>
          </a:xfrm>
        </p:spPr>
      </p:pic>
    </p:spTree>
    <p:extLst>
      <p:ext uri="{BB962C8B-B14F-4D97-AF65-F5344CB8AC3E}">
        <p14:creationId xmlns:p14="http://schemas.microsoft.com/office/powerpoint/2010/main" val="229403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{A3145352-403F-4AEA-A1B8-06BB540770E5}tf11531919_win32</Template>
  <TotalTime>45</TotalTime>
  <Words>357</Words>
  <Application>Microsoft Office PowerPoint</Application>
  <PresentationFormat>Widescreen</PresentationFormat>
  <Paragraphs>28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Avenir Next LT Pro</vt:lpstr>
      <vt:lpstr>Avenir Next LT Pro Light</vt:lpstr>
      <vt:lpstr>Calibri</vt:lpstr>
      <vt:lpstr>Garamond</vt:lpstr>
      <vt:lpstr>SavonVTI</vt:lpstr>
      <vt:lpstr>Crop recommender</vt:lpstr>
      <vt:lpstr>Introduction/approach</vt:lpstr>
      <vt:lpstr>Findings</vt:lpstr>
      <vt:lpstr>EDA</vt:lpstr>
      <vt:lpstr>PowerPoint Presentation</vt:lpstr>
      <vt:lpstr>PowerPoint Presentation</vt:lpstr>
      <vt:lpstr>Models</vt:lpstr>
      <vt:lpstr>Accuracy comparison of models-</vt:lpstr>
      <vt:lpstr>Prediction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recommender</dc:title>
  <dc:creator>Anusika rani</dc:creator>
  <cp:lastModifiedBy>Anusika rani</cp:lastModifiedBy>
  <cp:revision>1</cp:revision>
  <dcterms:created xsi:type="dcterms:W3CDTF">2023-07-01T16:58:35Z</dcterms:created>
  <dcterms:modified xsi:type="dcterms:W3CDTF">2023-07-01T17:51:19Z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