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6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ika rani" userId="90747bf52ce07ee4" providerId="LiveId" clId="{E1A6F2C3-4B60-4041-901A-AEA901D34069}"/>
    <pc:docChg chg="undo custSel addSld modSld">
      <pc:chgData name="Anusika rani" userId="90747bf52ce07ee4" providerId="LiveId" clId="{E1A6F2C3-4B60-4041-901A-AEA901D34069}" dt="2023-06-16T12:05:51.885" v="336" actId="14100"/>
      <pc:docMkLst>
        <pc:docMk/>
      </pc:docMkLst>
      <pc:sldChg chg="addSp modSp mod">
        <pc:chgData name="Anusika rani" userId="90747bf52ce07ee4" providerId="LiveId" clId="{E1A6F2C3-4B60-4041-901A-AEA901D34069}" dt="2023-06-16T11:53:59.355" v="22" actId="14100"/>
        <pc:sldMkLst>
          <pc:docMk/>
          <pc:sldMk cId="66687874" sldId="259"/>
        </pc:sldMkLst>
        <pc:picChg chg="add mod">
          <ac:chgData name="Anusika rani" userId="90747bf52ce07ee4" providerId="LiveId" clId="{E1A6F2C3-4B60-4041-901A-AEA901D34069}" dt="2023-06-16T11:52:03.968" v="3" actId="1076"/>
          <ac:picMkLst>
            <pc:docMk/>
            <pc:sldMk cId="66687874" sldId="259"/>
            <ac:picMk id="4" creationId="{B357CDA1-1A52-4976-B78D-D736ECCDA6E5}"/>
          </ac:picMkLst>
        </pc:picChg>
        <pc:picChg chg="add mod">
          <ac:chgData name="Anusika rani" userId="90747bf52ce07ee4" providerId="LiveId" clId="{E1A6F2C3-4B60-4041-901A-AEA901D34069}" dt="2023-06-16T11:52:35.544" v="8" actId="14100"/>
          <ac:picMkLst>
            <pc:docMk/>
            <pc:sldMk cId="66687874" sldId="259"/>
            <ac:picMk id="6" creationId="{4AE84315-89D6-E1C4-D0F8-A9A0D78D8642}"/>
          </ac:picMkLst>
        </pc:picChg>
        <pc:picChg chg="add mod">
          <ac:chgData name="Anusika rani" userId="90747bf52ce07ee4" providerId="LiveId" clId="{E1A6F2C3-4B60-4041-901A-AEA901D34069}" dt="2023-06-16T11:53:08.954" v="13" actId="14100"/>
          <ac:picMkLst>
            <pc:docMk/>
            <pc:sldMk cId="66687874" sldId="259"/>
            <ac:picMk id="8" creationId="{63073BAB-F093-9C72-AFB9-79265DF6C953}"/>
          </ac:picMkLst>
        </pc:picChg>
        <pc:picChg chg="add mod">
          <ac:chgData name="Anusika rani" userId="90747bf52ce07ee4" providerId="LiveId" clId="{E1A6F2C3-4B60-4041-901A-AEA901D34069}" dt="2023-06-16T11:53:59.355" v="22" actId="14100"/>
          <ac:picMkLst>
            <pc:docMk/>
            <pc:sldMk cId="66687874" sldId="259"/>
            <ac:picMk id="10" creationId="{162E3062-0E26-C9BE-7FF6-9EF7E29B6FFC}"/>
          </ac:picMkLst>
        </pc:picChg>
      </pc:sldChg>
      <pc:sldChg chg="addSp delSp modSp mod">
        <pc:chgData name="Anusika rani" userId="90747bf52ce07ee4" providerId="LiveId" clId="{E1A6F2C3-4B60-4041-901A-AEA901D34069}" dt="2023-06-16T12:05:36.480" v="333" actId="14100"/>
        <pc:sldMkLst>
          <pc:docMk/>
          <pc:sldMk cId="1415684208" sldId="260"/>
        </pc:sldMkLst>
        <pc:spChg chg="del">
          <ac:chgData name="Anusika rani" userId="90747bf52ce07ee4" providerId="LiveId" clId="{E1A6F2C3-4B60-4041-901A-AEA901D34069}" dt="2023-06-16T11:57:34.578" v="61" actId="22"/>
          <ac:spMkLst>
            <pc:docMk/>
            <pc:sldMk cId="1415684208" sldId="260"/>
            <ac:spMk id="3" creationId="{3175B3F5-1A03-935D-125F-87E4CED66972}"/>
          </ac:spMkLst>
        </pc:spChg>
        <pc:picChg chg="add mod ord">
          <ac:chgData name="Anusika rani" userId="90747bf52ce07ee4" providerId="LiveId" clId="{E1A6F2C3-4B60-4041-901A-AEA901D34069}" dt="2023-06-16T12:05:36.480" v="333" actId="14100"/>
          <ac:picMkLst>
            <pc:docMk/>
            <pc:sldMk cId="1415684208" sldId="260"/>
            <ac:picMk id="5" creationId="{34A6EB0B-B6BD-3267-B69F-BE86234DBA0E}"/>
          </ac:picMkLst>
        </pc:picChg>
      </pc:sldChg>
      <pc:sldChg chg="addSp modSp mod">
        <pc:chgData name="Anusika rani" userId="90747bf52ce07ee4" providerId="LiveId" clId="{E1A6F2C3-4B60-4041-901A-AEA901D34069}" dt="2023-06-16T12:05:23.763" v="330" actId="1076"/>
        <pc:sldMkLst>
          <pc:docMk/>
          <pc:sldMk cId="3222082823" sldId="261"/>
        </pc:sldMkLst>
        <pc:picChg chg="add mod">
          <ac:chgData name="Anusika rani" userId="90747bf52ce07ee4" providerId="LiveId" clId="{E1A6F2C3-4B60-4041-901A-AEA901D34069}" dt="2023-06-16T12:05:23.763" v="330" actId="1076"/>
          <ac:picMkLst>
            <pc:docMk/>
            <pc:sldMk cId="3222082823" sldId="261"/>
            <ac:picMk id="5" creationId="{A8FC97E1-DCF2-94CC-B950-1BF800FDE2C8}"/>
          </ac:picMkLst>
        </pc:picChg>
      </pc:sldChg>
      <pc:sldChg chg="addSp modSp mod">
        <pc:chgData name="Anusika rani" userId="90747bf52ce07ee4" providerId="LiveId" clId="{E1A6F2C3-4B60-4041-901A-AEA901D34069}" dt="2023-06-16T12:05:51.885" v="336" actId="14100"/>
        <pc:sldMkLst>
          <pc:docMk/>
          <pc:sldMk cId="1297732718" sldId="262"/>
        </pc:sldMkLst>
        <pc:picChg chg="add mod">
          <ac:chgData name="Anusika rani" userId="90747bf52ce07ee4" providerId="LiveId" clId="{E1A6F2C3-4B60-4041-901A-AEA901D34069}" dt="2023-06-16T12:05:51.885" v="336" actId="14100"/>
          <ac:picMkLst>
            <pc:docMk/>
            <pc:sldMk cId="1297732718" sldId="262"/>
            <ac:picMk id="5" creationId="{5C367EF2-E12B-4260-B3E1-F9975C474271}"/>
          </ac:picMkLst>
        </pc:picChg>
      </pc:sldChg>
      <pc:sldChg chg="addSp modSp mod">
        <pc:chgData name="Anusika rani" userId="90747bf52ce07ee4" providerId="LiveId" clId="{E1A6F2C3-4B60-4041-901A-AEA901D34069}" dt="2023-06-16T12:05:11.004" v="328" actId="1076"/>
        <pc:sldMkLst>
          <pc:docMk/>
          <pc:sldMk cId="3442038675" sldId="263"/>
        </pc:sldMkLst>
        <pc:picChg chg="add mod modCrop">
          <ac:chgData name="Anusika rani" userId="90747bf52ce07ee4" providerId="LiveId" clId="{E1A6F2C3-4B60-4041-901A-AEA901D34069}" dt="2023-06-16T12:05:11.004" v="328" actId="1076"/>
          <ac:picMkLst>
            <pc:docMk/>
            <pc:sldMk cId="3442038675" sldId="263"/>
            <ac:picMk id="5" creationId="{3E8B17CB-C2EF-91EE-9BF1-6ACDA7B9C6FD}"/>
          </ac:picMkLst>
        </pc:picChg>
      </pc:sldChg>
      <pc:sldChg chg="addSp delSp modSp mod">
        <pc:chgData name="Anusika rani" userId="90747bf52ce07ee4" providerId="LiveId" clId="{E1A6F2C3-4B60-4041-901A-AEA901D34069}" dt="2023-06-16T12:04:42.014" v="326" actId="21"/>
        <pc:sldMkLst>
          <pc:docMk/>
          <pc:sldMk cId="1203016577" sldId="265"/>
        </pc:sldMkLst>
        <pc:spChg chg="add del mod">
          <ac:chgData name="Anusika rani" userId="90747bf52ce07ee4" providerId="LiveId" clId="{E1A6F2C3-4B60-4041-901A-AEA901D34069}" dt="2023-06-16T12:03:07.190" v="282" actId="1076"/>
          <ac:spMkLst>
            <pc:docMk/>
            <pc:sldMk cId="1203016577" sldId="265"/>
            <ac:spMk id="2" creationId="{BC7D7C58-B15B-AD10-B27B-928D771E6D5F}"/>
          </ac:spMkLst>
        </pc:spChg>
        <pc:spChg chg="mod">
          <ac:chgData name="Anusika rani" userId="90747bf52ce07ee4" providerId="LiveId" clId="{E1A6F2C3-4B60-4041-901A-AEA901D34069}" dt="2023-06-16T12:04:19.134" v="306"/>
          <ac:spMkLst>
            <pc:docMk/>
            <pc:sldMk cId="1203016577" sldId="265"/>
            <ac:spMk id="3" creationId="{D6E3A7ED-F5A3-E2C7-F8AB-C76B198155DD}"/>
          </ac:spMkLst>
        </pc:spChg>
        <pc:spChg chg="add del mod">
          <ac:chgData name="Anusika rani" userId="90747bf52ce07ee4" providerId="LiveId" clId="{E1A6F2C3-4B60-4041-901A-AEA901D34069}" dt="2023-06-16T12:03:36.124" v="302" actId="21"/>
          <ac:spMkLst>
            <pc:docMk/>
            <pc:sldMk cId="1203016577" sldId="265"/>
            <ac:spMk id="4" creationId="{36975798-E874-1C0C-DE1A-806EB4AEEBEA}"/>
          </ac:spMkLst>
        </pc:spChg>
        <pc:spChg chg="add del mod">
          <ac:chgData name="Anusika rani" userId="90747bf52ce07ee4" providerId="LiveId" clId="{E1A6F2C3-4B60-4041-901A-AEA901D34069}" dt="2023-06-16T12:02:07.246" v="276"/>
          <ac:spMkLst>
            <pc:docMk/>
            <pc:sldMk cId="1203016577" sldId="265"/>
            <ac:spMk id="5" creationId="{1F47FC3D-CD9F-D277-BCB1-BAC982F588C7}"/>
          </ac:spMkLst>
        </pc:spChg>
        <pc:spChg chg="add del mod">
          <ac:chgData name="Anusika rani" userId="90747bf52ce07ee4" providerId="LiveId" clId="{E1A6F2C3-4B60-4041-901A-AEA901D34069}" dt="2023-06-16T12:02:06.554" v="275"/>
          <ac:spMkLst>
            <pc:docMk/>
            <pc:sldMk cId="1203016577" sldId="265"/>
            <ac:spMk id="6" creationId="{DF1328D3-F925-80D2-EDCD-63150D3D4327}"/>
          </ac:spMkLst>
        </pc:spChg>
        <pc:spChg chg="add del mod">
          <ac:chgData name="Anusika rani" userId="90747bf52ce07ee4" providerId="LiveId" clId="{E1A6F2C3-4B60-4041-901A-AEA901D34069}" dt="2023-06-16T12:03:01.714" v="281" actId="21"/>
          <ac:spMkLst>
            <pc:docMk/>
            <pc:sldMk cId="1203016577" sldId="265"/>
            <ac:spMk id="10" creationId="{CD5E7ED0-3C3B-BAA1-3201-E8B25C277E38}"/>
          </ac:spMkLst>
        </pc:spChg>
        <pc:spChg chg="add del mod">
          <ac:chgData name="Anusika rani" userId="90747bf52ce07ee4" providerId="LiveId" clId="{E1A6F2C3-4B60-4041-901A-AEA901D34069}" dt="2023-06-16T12:04:42.014" v="326" actId="21"/>
          <ac:spMkLst>
            <pc:docMk/>
            <pc:sldMk cId="1203016577" sldId="265"/>
            <ac:spMk id="11" creationId="{DD450109-0F59-688A-95B2-9D98084E4A4C}"/>
          </ac:spMkLst>
        </pc:spChg>
        <pc:picChg chg="add del mod">
          <ac:chgData name="Anusika rani" userId="90747bf52ce07ee4" providerId="LiveId" clId="{E1A6F2C3-4B60-4041-901A-AEA901D34069}" dt="2023-06-16T12:03:50.059" v="304" actId="21"/>
          <ac:picMkLst>
            <pc:docMk/>
            <pc:sldMk cId="1203016577" sldId="265"/>
            <ac:picMk id="8" creationId="{43A02688-71DF-C2BB-D9D6-6BC79A14F3CD}"/>
          </ac:picMkLst>
        </pc:picChg>
      </pc:sldChg>
      <pc:sldChg chg="addSp modSp mod">
        <pc:chgData name="Anusika rani" userId="90747bf52ce07ee4" providerId="LiveId" clId="{E1A6F2C3-4B60-4041-901A-AEA901D34069}" dt="2023-06-16T12:05:28.929" v="331" actId="1076"/>
        <pc:sldMkLst>
          <pc:docMk/>
          <pc:sldMk cId="168556419" sldId="266"/>
        </pc:sldMkLst>
        <pc:picChg chg="add mod">
          <ac:chgData name="Anusika rani" userId="90747bf52ce07ee4" providerId="LiveId" clId="{E1A6F2C3-4B60-4041-901A-AEA901D34069}" dt="2023-06-16T12:05:28.929" v="331" actId="1076"/>
          <ac:picMkLst>
            <pc:docMk/>
            <pc:sldMk cId="168556419" sldId="266"/>
            <ac:picMk id="5" creationId="{AE9BDA19-462B-B05C-F225-86C9A7D724A7}"/>
          </ac:picMkLst>
        </pc:picChg>
      </pc:sldChg>
      <pc:sldChg chg="addSp modSp mod">
        <pc:chgData name="Anusika rani" userId="90747bf52ce07ee4" providerId="LiveId" clId="{E1A6F2C3-4B60-4041-901A-AEA901D34069}" dt="2023-06-16T11:55:57.119" v="44" actId="1076"/>
        <pc:sldMkLst>
          <pc:docMk/>
          <pc:sldMk cId="4076328839" sldId="267"/>
        </pc:sldMkLst>
        <pc:picChg chg="add mod">
          <ac:chgData name="Anusika rani" userId="90747bf52ce07ee4" providerId="LiveId" clId="{E1A6F2C3-4B60-4041-901A-AEA901D34069}" dt="2023-06-16T11:55:57.119" v="44" actId="1076"/>
          <ac:picMkLst>
            <pc:docMk/>
            <pc:sldMk cId="4076328839" sldId="267"/>
            <ac:picMk id="3" creationId="{F785D704-0C53-F9CA-19F9-1714777AFB1B}"/>
          </ac:picMkLst>
        </pc:picChg>
        <pc:picChg chg="add mod">
          <ac:chgData name="Anusika rani" userId="90747bf52ce07ee4" providerId="LiveId" clId="{E1A6F2C3-4B60-4041-901A-AEA901D34069}" dt="2023-06-16T11:55:40.937" v="39" actId="1076"/>
          <ac:picMkLst>
            <pc:docMk/>
            <pc:sldMk cId="4076328839" sldId="267"/>
            <ac:picMk id="5" creationId="{D793DF9D-583A-DBFA-EE67-5252BFC928ED}"/>
          </ac:picMkLst>
        </pc:picChg>
        <pc:picChg chg="add mod">
          <ac:chgData name="Anusika rani" userId="90747bf52ce07ee4" providerId="LiveId" clId="{E1A6F2C3-4B60-4041-901A-AEA901D34069}" dt="2023-06-16T11:55:34.544" v="36" actId="14100"/>
          <ac:picMkLst>
            <pc:docMk/>
            <pc:sldMk cId="4076328839" sldId="267"/>
            <ac:picMk id="7" creationId="{BA387F6D-3FF9-27FD-A510-20B1893463BB}"/>
          </ac:picMkLst>
        </pc:picChg>
        <pc:picChg chg="add mod">
          <ac:chgData name="Anusika rani" userId="90747bf52ce07ee4" providerId="LiveId" clId="{E1A6F2C3-4B60-4041-901A-AEA901D34069}" dt="2023-06-16T11:55:44.113" v="40" actId="1076"/>
          <ac:picMkLst>
            <pc:docMk/>
            <pc:sldMk cId="4076328839" sldId="267"/>
            <ac:picMk id="9" creationId="{A09A7992-E7E4-D7E0-D1EC-C141AF262896}"/>
          </ac:picMkLst>
        </pc:picChg>
      </pc:sldChg>
      <pc:sldChg chg="addSp modSp new mod">
        <pc:chgData name="Anusika rani" userId="90747bf52ce07ee4" providerId="LiveId" clId="{E1A6F2C3-4B60-4041-901A-AEA901D34069}" dt="2023-06-16T11:57:09.414" v="60" actId="14100"/>
        <pc:sldMkLst>
          <pc:docMk/>
          <pc:sldMk cId="913548117" sldId="268"/>
        </pc:sldMkLst>
        <pc:picChg chg="add mod">
          <ac:chgData name="Anusika rani" userId="90747bf52ce07ee4" providerId="LiveId" clId="{E1A6F2C3-4B60-4041-901A-AEA901D34069}" dt="2023-06-16T11:56:55.552" v="55" actId="14100"/>
          <ac:picMkLst>
            <pc:docMk/>
            <pc:sldMk cId="913548117" sldId="268"/>
            <ac:picMk id="3" creationId="{AFA9C86B-6B0C-2528-C592-7CD14641A28C}"/>
          </ac:picMkLst>
        </pc:picChg>
        <pc:picChg chg="add mod">
          <ac:chgData name="Anusika rani" userId="90747bf52ce07ee4" providerId="LiveId" clId="{E1A6F2C3-4B60-4041-901A-AEA901D34069}" dt="2023-06-16T11:57:02.255" v="58" actId="14100"/>
          <ac:picMkLst>
            <pc:docMk/>
            <pc:sldMk cId="913548117" sldId="268"/>
            <ac:picMk id="5" creationId="{760DD36F-D753-F8E5-F1F7-A253512E9836}"/>
          </ac:picMkLst>
        </pc:picChg>
        <pc:picChg chg="add mod">
          <ac:chgData name="Anusika rani" userId="90747bf52ce07ee4" providerId="LiveId" clId="{E1A6F2C3-4B60-4041-901A-AEA901D34069}" dt="2023-06-16T11:57:09.414" v="60" actId="14100"/>
          <ac:picMkLst>
            <pc:docMk/>
            <pc:sldMk cId="913548117" sldId="268"/>
            <ac:picMk id="7" creationId="{38EEE622-2C1A-EB28-DC3C-86BA87E230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DA13-A27E-8502-314D-FD1A258AD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Old car price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1348B-F408-3A20-AAE4-2EAF4D3DB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by- Anusika rani</a:t>
            </a:r>
          </a:p>
          <a:p>
            <a:r>
              <a:rPr lang="en-IN" dirty="0"/>
              <a:t>Learn &amp; build (week 2 project)</a:t>
            </a:r>
          </a:p>
          <a:p>
            <a:r>
              <a:rPr lang="en-IN" dirty="0"/>
              <a:t>Arka jain university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24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D32B-3848-C54E-DCE7-CA046F35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Lasso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705-6B0B-976F-E3D8-EB10135F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67EF2-E12B-4260-B3E1-F9975C47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1779493"/>
            <a:ext cx="8754715" cy="401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3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D223-33FC-7EF2-6D94-09953A24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Support Vector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E36A-6524-9BD7-A7E0-A018AEA8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B17CB-C2EF-91EE-9BF1-6ACDA7B9C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53"/>
          <a:stretch/>
        </p:blipFill>
        <p:spPr>
          <a:xfrm>
            <a:off x="1141412" y="1954306"/>
            <a:ext cx="8991600" cy="393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7C58-B15B-AD10-B27B-928D771E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52803"/>
            <a:ext cx="9905998" cy="147857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A7ED-F5A3-E2C7-F8AB-C76B19815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Polynomial regression performs most accurately among all the algorithms tested, thus the best-fitting model.</a:t>
            </a:r>
          </a:p>
          <a:p>
            <a:r>
              <a:rPr lang="en-IN" dirty="0"/>
              <a:t>The R2 score being 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0.8268222693780164</a:t>
            </a:r>
            <a:endParaRPr lang="en-IN" dirty="0"/>
          </a:p>
          <a:p>
            <a:r>
              <a:rPr lang="en-IN" dirty="0"/>
              <a:t>RMSE being 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4.158645582637918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01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5183-B4AE-5F46-9ED9-7C7E00AE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/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1CF9-53DA-4BDF-3408-1F0A044B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model the dataset given had some missing values for which some pre-processing and data cleaning like dropping some columns was performed.</a:t>
            </a:r>
          </a:p>
          <a:p>
            <a:r>
              <a:rPr lang="en-IN" dirty="0"/>
              <a:t>Then EDA was performed to find the highest-selling car through different parametric comparisons.</a:t>
            </a:r>
          </a:p>
          <a:p>
            <a:r>
              <a:rPr lang="en-IN" dirty="0"/>
              <a:t>Then the prediction model was made by splitting the training and testing data.</a:t>
            </a:r>
          </a:p>
          <a:p>
            <a:r>
              <a:rPr lang="en-IN" dirty="0"/>
              <a:t>Then different regression models were applied to find the most suitable one.  </a:t>
            </a:r>
          </a:p>
        </p:txBody>
      </p:sp>
    </p:spTree>
    <p:extLst>
      <p:ext uri="{BB962C8B-B14F-4D97-AF65-F5344CB8AC3E}">
        <p14:creationId xmlns:p14="http://schemas.microsoft.com/office/powerpoint/2010/main" val="340456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3A33-4989-4F5C-EC35-A3B12382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 after reading and exploring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348C-85BB-6266-AE62-94B583CF0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Cars’ seat range is 0-10 (Seats with 0)!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two units of Mileage!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CC &amp;&amp; 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 Price contains many Nans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doing data prediction (Engine, Mileage, and Power) types must be changed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Owner Type Must be changed to be predicted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Name will be more understandable ( Brand, Model)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36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4DAC-2C29-C0AA-8CE7-D8FACC9D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 findings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7CDA1-1A52-4976-B78D-D736ECCD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11" y="1357803"/>
            <a:ext cx="5111182" cy="2679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84315-89D6-E1C4-D0F8-A9A0D78D8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11" y="4145783"/>
            <a:ext cx="5111182" cy="2604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073BAB-F093-9C72-AFB9-79265DF6C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241" y="1357803"/>
            <a:ext cx="5579390" cy="2679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2E3062-0E26-C9BE-7FF6-9EF7E29B6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241" y="4145783"/>
            <a:ext cx="5579390" cy="260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85D704-0C53-F9CA-19F9-1714777AF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643" y="3359182"/>
            <a:ext cx="5967204" cy="3125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93DF9D-583A-DBFA-EE67-5252BFC92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07" y="3359182"/>
            <a:ext cx="5770686" cy="308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87F6D-3FF9-27FD-A510-20B189346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93" y="237389"/>
            <a:ext cx="6196900" cy="2855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9A7992-E7E4-D7E0-D1EC-C141AF262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7389"/>
            <a:ext cx="5856434" cy="28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2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9C86B-6B0C-2528-C592-7CD14641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0" y="3494473"/>
            <a:ext cx="6276598" cy="3121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0DD36F-D753-F8E5-F1F7-A253512E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79" y="170080"/>
            <a:ext cx="6280324" cy="3039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EE622-2C1A-EB28-DC3C-86BA87E23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45" y="1309336"/>
            <a:ext cx="3999233" cy="38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DB84-C8A1-4C01-8E7B-47C049B2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6EB0B-B6BD-3267-B69F-BE86234DB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709" y="1747465"/>
            <a:ext cx="7593207" cy="4231994"/>
          </a:xfrm>
        </p:spPr>
      </p:pic>
    </p:spTree>
    <p:extLst>
      <p:ext uri="{BB962C8B-B14F-4D97-AF65-F5344CB8AC3E}">
        <p14:creationId xmlns:p14="http://schemas.microsoft.com/office/powerpoint/2010/main" val="141568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CFA3-5038-E722-E3E0-AF45C66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Ridge Regression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1DDC-4C1E-49E5-C65E-72830D20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BDA19-462B-B05C-F225-86C9A7D72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597959"/>
            <a:ext cx="83915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6B14-BD99-7225-46C0-39955FCE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Polynomial Regression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D7B6-AEEA-F0BE-6D44-D27C9533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C97E1-DCF2-94CC-B950-1BF800FD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11710"/>
            <a:ext cx="87058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82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201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Unicode MS</vt:lpstr>
      <vt:lpstr>Tw Cen MT</vt:lpstr>
      <vt:lpstr>Circuit</vt:lpstr>
      <vt:lpstr>Old car price prediction </vt:lpstr>
      <vt:lpstr>Introduction / approach</vt:lpstr>
      <vt:lpstr>Findings after reading and exploring dataset</vt:lpstr>
      <vt:lpstr>Exploratory Data Analysis findings </vt:lpstr>
      <vt:lpstr>PowerPoint Presentation</vt:lpstr>
      <vt:lpstr>PowerPoint Presentation</vt:lpstr>
      <vt:lpstr>Linear Regression </vt:lpstr>
      <vt:lpstr>Ridge Regression </vt:lpstr>
      <vt:lpstr>Polynomial Regression </vt:lpstr>
      <vt:lpstr>Lasso </vt:lpstr>
      <vt:lpstr>Linear Support Vector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Old car price prediction </dc:title>
  <dc:creator>Anusika rani</dc:creator>
  <cp:lastModifiedBy>Anusika rani</cp:lastModifiedBy>
  <cp:revision>1</cp:revision>
  <dcterms:created xsi:type="dcterms:W3CDTF">2023-06-15T17:49:11Z</dcterms:created>
  <dcterms:modified xsi:type="dcterms:W3CDTF">2023-06-16T12:06:29Z</dcterms:modified>
</cp:coreProperties>
</file>