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A710F-2019-4488-B91E-ACDD430B70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Dragon game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2707DA-ED3B-461C-88C6-291F8ADF6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</a:t>
            </a:r>
          </a:p>
          <a:p>
            <a:r>
              <a:rPr lang="en-US" dirty="0"/>
              <a:t>Minu Mahato (18403060027)</a:t>
            </a:r>
          </a:p>
          <a:p>
            <a:r>
              <a:rPr lang="en-US" dirty="0" err="1"/>
              <a:t>Anusika</a:t>
            </a:r>
            <a:r>
              <a:rPr lang="en-US" dirty="0"/>
              <a:t> rani (18403060008)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5103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568AC-6856-4BE5-8D8E-DB375C96D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you!!!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D640E-8EB9-4C1A-96D4-B09612A6D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Thanking  to respected faculty member for giving me the opportunity to represent our ideas and </a:t>
            </a:r>
            <a:r>
              <a:rPr lang="en-GB" dirty="0" err="1"/>
              <a:t>and</a:t>
            </a:r>
            <a:r>
              <a:rPr lang="en-GB" dirty="0"/>
              <a:t> views on this information topic this presentation immensely enhances my knowledge .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8605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6AEED-F18C-451F-8A6C-C3DDD1208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 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E5603-0705-4ED9-AFBD-A85D83C8E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  <a:p>
            <a:r>
              <a:rPr lang="en-US" dirty="0" err="1"/>
              <a:t>Css</a:t>
            </a:r>
            <a:endParaRPr lang="en-US" dirty="0"/>
          </a:p>
          <a:p>
            <a:r>
              <a:rPr lang="en-US" dirty="0"/>
              <a:t>Java script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3794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F401E-21FD-421F-A8AE-5FFF8EAF4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game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09D09-5BA0-4A03-89D6-D6855EAA8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mentioned earlier we have used html ,</a:t>
            </a:r>
            <a:r>
              <a:rPr lang="en-US" dirty="0" err="1"/>
              <a:t>css</a:t>
            </a:r>
            <a:r>
              <a:rPr lang="en-US" dirty="0"/>
              <a:t> and java script to build this game.</a:t>
            </a:r>
          </a:p>
          <a:p>
            <a:r>
              <a:rPr lang="en-US" dirty="0"/>
              <a:t>In this game we have two characters Dragon and Dino.</a:t>
            </a:r>
          </a:p>
          <a:p>
            <a:r>
              <a:rPr lang="en-US" dirty="0"/>
              <a:t>This game features increment  in score when Dino dodges Dragon.</a:t>
            </a:r>
          </a:p>
          <a:p>
            <a:r>
              <a:rPr lang="en-US" dirty="0"/>
              <a:t>In case Dino crashes with dragon the game comes to end </a:t>
            </a:r>
            <a:r>
              <a:rPr lang="en-US" dirty="0" err="1"/>
              <a:t>i.e</a:t>
            </a:r>
            <a:r>
              <a:rPr lang="en-US" dirty="0"/>
              <a:t>  game over.</a:t>
            </a:r>
          </a:p>
          <a:p>
            <a:r>
              <a:rPr lang="en-US" dirty="0"/>
              <a:t>An </a:t>
            </a:r>
            <a:r>
              <a:rPr lang="en-US" dirty="0" err="1"/>
              <a:t>addtionaly</a:t>
            </a:r>
            <a:r>
              <a:rPr lang="en-US" dirty="0"/>
              <a:t> a sound can be heard when the game is over.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9043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D12D1-415B-4158-B7CB-B875D7F68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F65FF-C408-4237-A9E0-86F303F202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0373" y="2142067"/>
            <a:ext cx="5220763" cy="4391898"/>
          </a:xfrm>
        </p:spPr>
        <p:txBody>
          <a:bodyPr/>
          <a:lstStyle/>
          <a:p>
            <a:r>
              <a:rPr lang="en-US" dirty="0"/>
              <a:t>Dino</a:t>
            </a:r>
          </a:p>
          <a:p>
            <a:endParaRPr lang="en-US" dirty="0"/>
          </a:p>
          <a:p>
            <a:r>
              <a:rPr lang="en-US" dirty="0"/>
              <a:t>Dino is the protagonist of this game .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55E00-F50A-4208-8831-88ABC4818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38641" y="2488296"/>
            <a:ext cx="4995332" cy="36491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Dragon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Dragon is the antagonist of this game.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7270A0-9FF1-45C5-A97A-503C682EA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9662" y="1840597"/>
            <a:ext cx="3876693" cy="26396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6CE262-F213-42DF-930E-A43EBBC0A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438" y="2142067"/>
            <a:ext cx="4705165" cy="241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752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3A6C9-7D15-46E2-90FE-B6A9142F1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16D82F-76C9-420A-8061-9CF55E0CC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632" y="1776651"/>
            <a:ext cx="8779001" cy="493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490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CF760-2F45-46F4-88EA-1D7249031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stage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4B1BEE-30D3-49E8-A129-94ED75FA55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267" y="1597981"/>
            <a:ext cx="9032783" cy="5080941"/>
          </a:xfrm>
        </p:spPr>
      </p:pic>
    </p:spTree>
    <p:extLst>
      <p:ext uri="{BB962C8B-B14F-4D97-AF65-F5344CB8AC3E}">
        <p14:creationId xmlns:p14="http://schemas.microsoft.com/office/powerpoint/2010/main" val="1596345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366EE-0E11-4539-8E75-AC5A24BE6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stage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FF342C-A67A-4864-A671-AAC4983AD4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6504" y="1697700"/>
            <a:ext cx="8689870" cy="4888052"/>
          </a:xfrm>
        </p:spPr>
      </p:pic>
    </p:spTree>
    <p:extLst>
      <p:ext uri="{BB962C8B-B14F-4D97-AF65-F5344CB8AC3E}">
        <p14:creationId xmlns:p14="http://schemas.microsoft.com/office/powerpoint/2010/main" val="1052508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68608-2E11-4E2D-8B8E-666167BA7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and 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E2235-A790-4EF9-B053-702623B0A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Limitations</a:t>
            </a:r>
          </a:p>
          <a:p>
            <a:r>
              <a:rPr lang="en-US" dirty="0"/>
              <a:t>This game can only be played be one player .</a:t>
            </a:r>
          </a:p>
          <a:p>
            <a:r>
              <a:rPr lang="en-US" dirty="0"/>
              <a:t>This game does not have multi level option .</a:t>
            </a:r>
          </a:p>
          <a:p>
            <a:r>
              <a:rPr lang="en-US" dirty="0"/>
              <a:t>This game does not support any achievement or high score record .</a:t>
            </a:r>
          </a:p>
          <a:p>
            <a:endParaRPr lang="en-US" dirty="0"/>
          </a:p>
          <a:p>
            <a:r>
              <a:rPr lang="en-US" dirty="0"/>
              <a:t>Concluding this project we learned about game development using  HTML ,CSS and JAVA SCRIPT.</a:t>
            </a:r>
          </a:p>
          <a:p>
            <a:r>
              <a:rPr lang="en-US" dirty="0"/>
              <a:t> this game can be helpful in increasing your reaction speed although this game is nothing like a big short but with little step in the big world of game development we have learned a lot.</a:t>
            </a:r>
          </a:p>
          <a:p>
            <a:r>
              <a:rPr lang="en-US" dirty="0"/>
              <a:t>We are looking forward to developing more of such game that can help us increase our knowledge the field of game development.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8932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D803E-417A-4C8F-93B8-92A5F009D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D043D-90EA-478D-95FC-5C589D451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W3school.com</a:t>
            </a:r>
          </a:p>
          <a:p>
            <a:r>
              <a:rPr lang="en-US" dirty="0" err="1"/>
              <a:t>Youtube</a:t>
            </a:r>
            <a:endParaRPr lang="en-US" dirty="0"/>
          </a:p>
          <a:p>
            <a:r>
              <a:rPr lang="en-US" dirty="0"/>
              <a:t>Tutorials point.com</a:t>
            </a:r>
          </a:p>
          <a:p>
            <a:r>
              <a:rPr lang="en-US" dirty="0"/>
              <a:t>Image and music from google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58859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93</TotalTime>
  <Words>275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Celestial</vt:lpstr>
      <vt:lpstr>Dragon game</vt:lpstr>
      <vt:lpstr>Languages  used</vt:lpstr>
      <vt:lpstr>Introduction to game</vt:lpstr>
      <vt:lpstr>Character introduction</vt:lpstr>
      <vt:lpstr>Er diagram</vt:lpstr>
      <vt:lpstr>Initial stage</vt:lpstr>
      <vt:lpstr>Final stage</vt:lpstr>
      <vt:lpstr>Limitations and conclusion</vt:lpstr>
      <vt:lpstr>Resources used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ffff</dc:title>
  <dc:creator>Minu Mahato</dc:creator>
  <cp:lastModifiedBy>Minu Mahato</cp:lastModifiedBy>
  <cp:revision>5</cp:revision>
  <dcterms:created xsi:type="dcterms:W3CDTF">2021-08-04T16:14:03Z</dcterms:created>
  <dcterms:modified xsi:type="dcterms:W3CDTF">2021-08-04T17:56:45Z</dcterms:modified>
</cp:coreProperties>
</file>