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6" r:id="rId2"/>
  </p:sldMasterIdLst>
  <p:sldIdLst>
    <p:sldId id="256" r:id="rId3"/>
    <p:sldId id="257" r:id="rId4"/>
    <p:sldId id="258" r:id="rId5"/>
    <p:sldId id="259" r:id="rId6"/>
    <p:sldId id="271" r:id="rId7"/>
    <p:sldId id="260" r:id="rId8"/>
    <p:sldId id="269" r:id="rId9"/>
    <p:sldId id="262" r:id="rId10"/>
    <p:sldId id="261" r:id="rId11"/>
    <p:sldId id="273" r:id="rId12"/>
    <p:sldId id="264" r:id="rId13"/>
    <p:sldId id="263" r:id="rId14"/>
    <p:sldId id="272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ika rani" userId="90747bf52ce07ee4" providerId="LiveId" clId="{65B36ADB-029C-4FF3-9463-2AF7CE73CD32}"/>
    <pc:docChg chg="modSld">
      <pc:chgData name="Anusika rani" userId="90747bf52ce07ee4" providerId="LiveId" clId="{65B36ADB-029C-4FF3-9463-2AF7CE73CD32}" dt="2024-03-21T06:31:23.882" v="0" actId="1076"/>
      <pc:docMkLst>
        <pc:docMk/>
      </pc:docMkLst>
      <pc:sldChg chg="modSp mod">
        <pc:chgData name="Anusika rani" userId="90747bf52ce07ee4" providerId="LiveId" clId="{65B36ADB-029C-4FF3-9463-2AF7CE73CD32}" dt="2024-03-21T06:31:23.882" v="0" actId="1076"/>
        <pc:sldMkLst>
          <pc:docMk/>
          <pc:sldMk cId="948203546" sldId="256"/>
        </pc:sldMkLst>
        <pc:spChg chg="mod">
          <ac:chgData name="Anusika rani" userId="90747bf52ce07ee4" providerId="LiveId" clId="{65B36ADB-029C-4FF3-9463-2AF7CE73CD32}" dt="2024-03-21T06:31:23.882" v="0" actId="1076"/>
          <ac:spMkLst>
            <pc:docMk/>
            <pc:sldMk cId="948203546" sldId="256"/>
            <ac:spMk id="9" creationId="{3BE53112-628A-2DDE-3128-CBFB19D0C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75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67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5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1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11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6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3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7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30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32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2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19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54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44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91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8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8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0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1489FE-8661-FAEE-07CB-D68851A8CD62}"/>
              </a:ext>
            </a:extLst>
          </p:cNvPr>
          <p:cNvSpPr/>
          <p:nvPr/>
        </p:nvSpPr>
        <p:spPr>
          <a:xfrm>
            <a:off x="783109" y="1883379"/>
            <a:ext cx="104823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SCHOOL</a:t>
            </a:r>
            <a:r>
              <a:rPr lang="en-US" sz="4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OF ENGINEERING AND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EC983-C291-1ADC-81B9-11B27FD02E33}"/>
              </a:ext>
            </a:extLst>
          </p:cNvPr>
          <p:cNvSpPr/>
          <p:nvPr/>
        </p:nvSpPr>
        <p:spPr>
          <a:xfrm>
            <a:off x="3007337" y="2505670"/>
            <a:ext cx="5554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MAJOR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6B0E1-C353-6386-E6E0-9999027E6E98}"/>
              </a:ext>
            </a:extLst>
          </p:cNvPr>
          <p:cNvSpPr/>
          <p:nvPr/>
        </p:nvSpPr>
        <p:spPr>
          <a:xfrm>
            <a:off x="1089757" y="3776815"/>
            <a:ext cx="10012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‘STUDENT ATTENDANCE SYSTEM’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B3A4F-C246-F8ED-6A0F-57CBEA1078B2}"/>
              </a:ext>
            </a:extLst>
          </p:cNvPr>
          <p:cNvSpPr/>
          <p:nvPr/>
        </p:nvSpPr>
        <p:spPr>
          <a:xfrm>
            <a:off x="5059761" y="3068929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4B2C-A821-D8C5-0C69-D8A01D6F2616}"/>
              </a:ext>
            </a:extLst>
          </p:cNvPr>
          <p:cNvSpPr/>
          <p:nvPr/>
        </p:nvSpPr>
        <p:spPr>
          <a:xfrm>
            <a:off x="969250" y="4700145"/>
            <a:ext cx="6225550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MEMBERS:-</a:t>
            </a:r>
          </a:p>
          <a:p>
            <a:r>
              <a:rPr 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Uplow kumar </a:t>
            </a:r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andey(AJU/200274)</a:t>
            </a:r>
          </a:p>
          <a:p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Anusika Rani (AJU/201336)</a:t>
            </a:r>
          </a:p>
          <a:p>
            <a:r>
              <a:rPr 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Riya kumari (AJU/200597)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53112-628A-2DDE-3128-CBFB19D0C831}"/>
              </a:ext>
            </a:extLst>
          </p:cNvPr>
          <p:cNvSpPr/>
          <p:nvPr/>
        </p:nvSpPr>
        <p:spPr>
          <a:xfrm>
            <a:off x="7462065" y="4703244"/>
            <a:ext cx="386836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GUIDE NAME:-</a:t>
            </a:r>
          </a:p>
          <a:p>
            <a:pPr algn="ctr"/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Dr</a:t>
            </a:r>
            <a:r>
              <a:rPr 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Nidhi Dua</a:t>
            </a:r>
          </a:p>
          <a:p>
            <a:pPr algn="ctr"/>
            <a:r>
              <a:rPr lang="en-US" sz="2800" b="1" i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(Assistant Professor)</a:t>
            </a:r>
            <a:endParaRPr lang="en-US" sz="2800" b="1" i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3554" name="Picture 2" descr="ARKA JAIN UNIVERSITY – Admissions Open in the Fastest Growing University of  Jharkhand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036" y="261412"/>
            <a:ext cx="7165213" cy="143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820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A0EC-3AD3-D0C9-202D-C46B4D26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842" y="433459"/>
            <a:ext cx="8596668" cy="1320800"/>
          </a:xfrm>
        </p:spPr>
        <p:txBody>
          <a:bodyPr/>
          <a:lstStyle/>
          <a:p>
            <a:pPr algn="just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REGISTERATION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F86D8-7EC7-660D-F24D-54412D35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B0997B-E7F6-0C5C-7FF9-7951FA94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5" t="8091" r="5449" b="5755"/>
          <a:stretch/>
        </p:blipFill>
        <p:spPr>
          <a:xfrm>
            <a:off x="1141412" y="1728621"/>
            <a:ext cx="8651631" cy="47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2D6-6DD2-A9BD-DB79-5B85CD36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506" y="80210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GETTING COLLECTED FROM FRAMES (feature extraction)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52A99-5FE3-D1F7-EB2B-24DE637E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22" y="1241364"/>
            <a:ext cx="9424303" cy="53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FB52-F12F-B3DF-7D64-4758DD2C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1" y="157410"/>
            <a:ext cx="9905998" cy="811698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DF0E8-E084-8EC4-B724-5A68D2E2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0" y="1062362"/>
            <a:ext cx="9731481" cy="54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37A-D996-0379-97FE-7BFF3402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780" y="406400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8F0C7-68D9-2AD6-1B8F-DE0694F3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70" y="1886594"/>
            <a:ext cx="9460751" cy="40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1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C22C-114C-2E2E-19AF-2F41643E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27" y="109598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B1192-DF14-4295-768C-E638BF22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1083362"/>
            <a:ext cx="9954126" cy="55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4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582F-8A29-F74A-2668-3AC6A5E7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NEW CHANGES INTRODUCED ARE:-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9127-C16E-9B7F-F936-BA6D51E7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covered a corner case by reflecting multiple changes on the database side by adding needed SQL queries.</a:t>
            </a:r>
          </a:p>
          <a:p>
            <a:r>
              <a:rPr lang="en-IN" dirty="0"/>
              <a:t>We realized that there could be a scenario where a faculty member might be taking two subjects of the same class. A student will be required to mark attendance in each class separately.</a:t>
            </a:r>
          </a:p>
          <a:p>
            <a:r>
              <a:rPr lang="en-IN" dirty="0"/>
              <a:t>So we have considered the subject as the main parameter depending upon the class scheduled rather than the student and generated a list of attendance likewise.</a:t>
            </a:r>
          </a:p>
          <a:p>
            <a:r>
              <a:rPr lang="en-IN" dirty="0"/>
              <a:t> The design of the login page for our web deployment is in progress too. We have made almost the front end, connecting it to the backend is our next task.</a:t>
            </a:r>
          </a:p>
        </p:txBody>
      </p:sp>
    </p:spTree>
    <p:extLst>
      <p:ext uri="{BB962C8B-B14F-4D97-AF65-F5344CB8AC3E}">
        <p14:creationId xmlns:p14="http://schemas.microsoft.com/office/powerpoint/2010/main" val="4638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C81-B71F-CB74-9851-7A3BF92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DATABASE TABLE.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CA779-B64C-E7B4-7A4D-2B6A18EDF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30" b="4248"/>
          <a:stretch/>
        </p:blipFill>
        <p:spPr>
          <a:xfrm>
            <a:off x="781539" y="1370907"/>
            <a:ext cx="8198338" cy="5080603"/>
          </a:xfrm>
        </p:spPr>
      </p:pic>
    </p:spTree>
    <p:extLst>
      <p:ext uri="{BB962C8B-B14F-4D97-AF65-F5344CB8AC3E}">
        <p14:creationId xmlns:p14="http://schemas.microsoft.com/office/powerpoint/2010/main" val="74041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30A9-75A5-F290-4089-A5CD6E85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CHANGES REFLECTED ON INTERFACE-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92391-AA7A-54BF-9E20-275B35512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3" t="1721" r="1627" b="7469"/>
          <a:stretch/>
        </p:blipFill>
        <p:spPr>
          <a:xfrm>
            <a:off x="522645" y="1563078"/>
            <a:ext cx="9207509" cy="49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15AE-9183-B15B-6F91-F62D537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CODE IN DATABASE.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4DF75-1C5A-D8D4-48DA-7CE7E417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1569"/>
            <a:ext cx="7634752" cy="4146977"/>
          </a:xfrm>
        </p:spPr>
      </p:pic>
    </p:spTree>
    <p:extLst>
      <p:ext uri="{BB962C8B-B14F-4D97-AF65-F5344CB8AC3E}">
        <p14:creationId xmlns:p14="http://schemas.microsoft.com/office/powerpoint/2010/main" val="254143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A5B6-FA99-3662-46C1-9D4D2A79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LOGIN PAGE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51CFD-8A93-5DA1-5D40-9B7278D7A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96" y="1508369"/>
            <a:ext cx="8815543" cy="4111625"/>
          </a:xfrm>
        </p:spPr>
      </p:pic>
    </p:spTree>
    <p:extLst>
      <p:ext uri="{BB962C8B-B14F-4D97-AF65-F5344CB8AC3E}">
        <p14:creationId xmlns:p14="http://schemas.microsoft.com/office/powerpoint/2010/main" val="20320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BA35-910A-BA4A-63E3-C1331CA6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87" y="269547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233C-399D-543F-F78A-CDB40F02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7" y="1474579"/>
            <a:ext cx="10606397" cy="4261914"/>
          </a:xfrm>
        </p:spPr>
        <p:txBody>
          <a:bodyPr>
            <a:no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Attendance System, powered by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is a solution designed to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attendance tracking process.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Utilizing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a device, our system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smooth and accurate monitoring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individuals in various settings.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 prioritize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organizations can effortlessly manage attendance records.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strong backend algorithms guarantee real-time data collection, minimizing administrative workload.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security and reliability, our system promotes a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hassle-free experience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both users and administrators.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Embracing innovation, we are dedicated to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traditional attendance management methods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making attendance tracking smarter and more convenient than ever before.</a:t>
            </a:r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2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589-5B1F-4ED3-CF31-1D8A2ADF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LOGIN PAGE 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509CD-EF82-847A-A5B7-21EF8362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53" y="1531814"/>
            <a:ext cx="9132872" cy="4447687"/>
          </a:xfrm>
        </p:spPr>
      </p:pic>
    </p:spTree>
    <p:extLst>
      <p:ext uri="{BB962C8B-B14F-4D97-AF65-F5344CB8AC3E}">
        <p14:creationId xmlns:p14="http://schemas.microsoft.com/office/powerpoint/2010/main" val="275244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9CDF-88DD-488E-025E-80CD75B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29" y="337164"/>
            <a:ext cx="4449466" cy="147857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391A-176D-A9DC-E30D-FBF793F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73" y="1578707"/>
            <a:ext cx="10808677" cy="4767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</a:rPr>
              <a:t>ADVANTAGES</a:t>
            </a:r>
          </a:p>
          <a:p>
            <a:r>
              <a:rPr lang="en-GB" dirty="0">
                <a:solidFill>
                  <a:schemeClr val="tx1"/>
                </a:solidFill>
              </a:rPr>
              <a:t>Using the face characteristics as biometric, the face recognition system can be implemented as a touchless technology.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The training database is created by training the system with the faces of the authorized students. The cropped images are then stored as a database with respective labels.</a:t>
            </a:r>
          </a:p>
          <a:p>
            <a:r>
              <a:rPr lang="en-GB" dirty="0">
                <a:solidFill>
                  <a:schemeClr val="tx1"/>
                </a:solidFill>
              </a:rPr>
              <a:t>The small institutions as well as organizations will be able to use this system as we have reduced costs as to other software comparatively.</a:t>
            </a:r>
          </a:p>
          <a:p>
            <a:r>
              <a:rPr lang="en-GB" dirty="0">
                <a:solidFill>
                  <a:schemeClr val="tx1"/>
                </a:solidFill>
              </a:rPr>
              <a:t>With this automation, the time initially used for the attendance will instead be used on work, increasing efficiency.</a:t>
            </a:r>
          </a:p>
          <a:p>
            <a:r>
              <a:rPr lang="en-GB" dirty="0">
                <a:solidFill>
                  <a:schemeClr val="tx1"/>
                </a:solidFill>
              </a:rPr>
              <a:t>If the work becomes efficient then it will bring more of an economical and monetary value to the organizations.</a:t>
            </a:r>
          </a:p>
          <a:p>
            <a:r>
              <a:rPr lang="en-GB" dirty="0">
                <a:solidFill>
                  <a:schemeClr val="tx1"/>
                </a:solidFill>
              </a:rPr>
              <a:t>After training the model with around 50+ students’ data, and then testing the results, the model recognizes each individual uniquely with their respective label names. And offers particularly accurate results, with the least amount of errors as of now.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3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A0C-AE2D-A1EC-F856-4DD66B7E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549" y="441570"/>
            <a:ext cx="6919220" cy="74820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SCOPE/MODIFICATIONS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E2B8-45F5-FBBF-C54C-2E48A76F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90" y="1999395"/>
            <a:ext cx="7432064" cy="44170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For future evaluations, we will be able to recognize the attendance pattern and implement a better working environment both for the clients and consumers.</a:t>
            </a:r>
          </a:p>
          <a:p>
            <a:r>
              <a:rPr lang="en-GB" dirty="0">
                <a:solidFill>
                  <a:schemeClr val="tx1"/>
                </a:solidFill>
              </a:rPr>
              <a:t>Getting an updated list of attendees, and managing notifications may also become easier, as that of a manual process of maintaining contact lists.</a:t>
            </a:r>
          </a:p>
          <a:p>
            <a:r>
              <a:rPr lang="en-GB" dirty="0">
                <a:solidFill>
                  <a:schemeClr val="tx1"/>
                </a:solidFill>
              </a:rPr>
              <a:t>Furthermore, by increasing system specification, features, and training data, our model does have an influential future scope, as our motive is to reduce the software development cost for future accessibility.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0D42F-12E6-C759-A777-96655129D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4" b="11339"/>
          <a:stretch/>
        </p:blipFill>
        <p:spPr>
          <a:xfrm>
            <a:off x="8307754" y="1357803"/>
            <a:ext cx="3248526" cy="48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9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EB8247-DF76-1051-D231-6D607D62FDB9}"/>
              </a:ext>
            </a:extLst>
          </p:cNvPr>
          <p:cNvSpPr/>
          <p:nvPr/>
        </p:nvSpPr>
        <p:spPr>
          <a:xfrm>
            <a:off x="3506224" y="2967335"/>
            <a:ext cx="5179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20129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DE0F-9CAD-FFDF-7FED-94CBB7EB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D24C-DD0D-7A60-1D3D-AD1EF703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51" y="1991578"/>
            <a:ext cx="9905999" cy="3541714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RAM:-  16.0 GB,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PROCESSOR:- 12</a:t>
            </a:r>
            <a:r>
              <a:rPr lang="en-GB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 Intel® Core™ i5-1235U 1.30GHz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TYPE:-  64-bit Operating System,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EDITION:-  Windows 11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PLATFORM:-   Python 3.8v ,   Xampp , Visual Studio code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C407-435D-7EA6-0016-14FF94EF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technologies INVOLVED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93BD-749D-0BB6-D9BB-454A014A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05" y="1693675"/>
            <a:ext cx="10112188" cy="4303713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the interface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used. Giving static websites a design to obtain a list of students present date-wise.</a:t>
            </a:r>
          </a:p>
          <a:p>
            <a:pPr algn="just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algorithm based on a deep learning CNN module(convolutional neural network), is used for face recognition, verification, and clustering.</a:t>
            </a:r>
          </a:p>
          <a:p>
            <a:pPr algn="just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backend, to store entered data, a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created locally using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queries.</a:t>
            </a:r>
          </a:p>
        </p:txBody>
      </p:sp>
    </p:spTree>
    <p:extLst>
      <p:ext uri="{BB962C8B-B14F-4D97-AF65-F5344CB8AC3E}">
        <p14:creationId xmlns:p14="http://schemas.microsoft.com/office/powerpoint/2010/main" val="45170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7FC-FB53-A30B-44B3-E9288603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62" y="273538"/>
            <a:ext cx="9905998" cy="1478570"/>
          </a:xfrm>
        </p:spPr>
        <p:txBody>
          <a:bodyPr/>
          <a:lstStyle/>
          <a:p>
            <a:r>
              <a:rPr lang="en-IN" u="sng" dirty="0">
                <a:solidFill>
                  <a:schemeClr val="tx1"/>
                </a:solidFill>
              </a:rPr>
              <a:t>Python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0BEE-0E5B-1848-4F43-5A17E8C33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216" y="1844431"/>
            <a:ext cx="5546969" cy="4446954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NumPy: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Numerical computing library.</a:t>
            </a: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Pandas: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Data manipulation and analysis.</a:t>
            </a:r>
          </a:p>
          <a:p>
            <a:r>
              <a:rPr lang="en-US" sz="1800" b="1" i="0" dirty="0" err="1">
                <a:solidFill>
                  <a:schemeClr val="tx1"/>
                </a:solidFill>
                <a:effectLst/>
                <a:latin typeface="Söhne"/>
              </a:rPr>
              <a:t>Dlib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Toolkit for machine learning and computer vision.</a:t>
            </a:r>
          </a:p>
          <a:p>
            <a:r>
              <a:rPr lang="en-US" sz="1800" b="1" i="0" dirty="0" err="1">
                <a:solidFill>
                  <a:schemeClr val="tx1"/>
                </a:solidFill>
                <a:effectLst/>
                <a:latin typeface="Söhne"/>
              </a:rPr>
              <a:t>os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Operating system interface.</a:t>
            </a: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cv2 (OpenCV):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Computer vision library.</a:t>
            </a: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time: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Time-related functions.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457C1-2734-E786-C5A4-A8DFEBB74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2108"/>
            <a:ext cx="5277338" cy="4446954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logging: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Logging messages from applications.</a:t>
            </a: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sqlite3: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SQLite database interface.</a:t>
            </a: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datetime: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Date and time manipulation.</a:t>
            </a:r>
          </a:p>
          <a:p>
            <a:r>
              <a:rPr lang="en-US" sz="1800" b="1" i="0" dirty="0" err="1">
                <a:solidFill>
                  <a:schemeClr val="tx1"/>
                </a:solidFill>
                <a:effectLst/>
                <a:latin typeface="Söhne"/>
              </a:rPr>
              <a:t>shutil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File operations.</a:t>
            </a:r>
          </a:p>
          <a:p>
            <a:r>
              <a:rPr lang="en-US" sz="1800" b="1" i="0" dirty="0" err="1">
                <a:solidFill>
                  <a:schemeClr val="tx1"/>
                </a:solidFill>
                <a:effectLst/>
                <a:latin typeface="Söhne"/>
              </a:rPr>
              <a:t>tkinter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GUI (Graphical User Interface) toolkit.</a:t>
            </a:r>
          </a:p>
        </p:txBody>
      </p:sp>
    </p:spTree>
    <p:extLst>
      <p:ext uri="{BB962C8B-B14F-4D97-AF65-F5344CB8AC3E}">
        <p14:creationId xmlns:p14="http://schemas.microsoft.com/office/powerpoint/2010/main" val="260206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F40-5200-4779-93B8-81653C4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187695"/>
            <a:ext cx="9905998" cy="862112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92C8E7-3EC5-8564-7565-74C249403E94}"/>
              </a:ext>
            </a:extLst>
          </p:cNvPr>
          <p:cNvSpPr/>
          <p:nvPr/>
        </p:nvSpPr>
        <p:spPr>
          <a:xfrm>
            <a:off x="4337537" y="857334"/>
            <a:ext cx="2172677" cy="781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9DAEF-CE45-BDBF-E644-2DEB0E12169B}"/>
              </a:ext>
            </a:extLst>
          </p:cNvPr>
          <p:cNvSpPr/>
          <p:nvPr/>
        </p:nvSpPr>
        <p:spPr>
          <a:xfrm>
            <a:off x="4337538" y="2070618"/>
            <a:ext cx="2266462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B3D86-62FB-0B41-BADB-21D96CDFB3BB}"/>
              </a:ext>
            </a:extLst>
          </p:cNvPr>
          <p:cNvSpPr/>
          <p:nvPr/>
        </p:nvSpPr>
        <p:spPr>
          <a:xfrm>
            <a:off x="3610708" y="3145322"/>
            <a:ext cx="3626338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 AND 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3763-7C5C-D7C6-1E28-E875C1C63247}"/>
              </a:ext>
            </a:extLst>
          </p:cNvPr>
          <p:cNvSpPr/>
          <p:nvPr/>
        </p:nvSpPr>
        <p:spPr>
          <a:xfrm>
            <a:off x="4337538" y="4082093"/>
            <a:ext cx="2266462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RECOGNITION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36B3C-774A-186A-CCB3-172F897486DE}"/>
              </a:ext>
            </a:extLst>
          </p:cNvPr>
          <p:cNvSpPr/>
          <p:nvPr/>
        </p:nvSpPr>
        <p:spPr>
          <a:xfrm>
            <a:off x="4358982" y="5058571"/>
            <a:ext cx="2266462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 LIST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34B57A-DCC7-7C8F-1127-D8A153B04921}"/>
              </a:ext>
            </a:extLst>
          </p:cNvPr>
          <p:cNvSpPr/>
          <p:nvPr/>
        </p:nvSpPr>
        <p:spPr>
          <a:xfrm>
            <a:off x="4337537" y="6035049"/>
            <a:ext cx="2172677" cy="7527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B026836-A919-D918-776D-8ED265BE3216}"/>
              </a:ext>
            </a:extLst>
          </p:cNvPr>
          <p:cNvSpPr/>
          <p:nvPr/>
        </p:nvSpPr>
        <p:spPr>
          <a:xfrm>
            <a:off x="5314462" y="1726776"/>
            <a:ext cx="218830" cy="2412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D8BC2E1-3604-9F12-8BD7-920771ED36F0}"/>
              </a:ext>
            </a:extLst>
          </p:cNvPr>
          <p:cNvSpPr/>
          <p:nvPr/>
        </p:nvSpPr>
        <p:spPr>
          <a:xfrm rot="3925778">
            <a:off x="7224152" y="2240625"/>
            <a:ext cx="316205" cy="11457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00B6126-2F07-30A6-64A8-E6BE6E5FB7E3}"/>
              </a:ext>
            </a:extLst>
          </p:cNvPr>
          <p:cNvSpPr/>
          <p:nvPr/>
        </p:nvSpPr>
        <p:spPr>
          <a:xfrm rot="4079857">
            <a:off x="7124564" y="3441498"/>
            <a:ext cx="349961" cy="1312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20FE93E-6F3E-E66F-D398-E2B382D684C0}"/>
              </a:ext>
            </a:extLst>
          </p:cNvPr>
          <p:cNvSpPr/>
          <p:nvPr/>
        </p:nvSpPr>
        <p:spPr>
          <a:xfrm rot="16200000">
            <a:off x="7125857" y="4031426"/>
            <a:ext cx="347374" cy="11735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322B339-C548-8035-A1BB-7B25B376DFE8}"/>
              </a:ext>
            </a:extLst>
          </p:cNvPr>
          <p:cNvSpPr/>
          <p:nvPr/>
        </p:nvSpPr>
        <p:spPr>
          <a:xfrm>
            <a:off x="5314462" y="5765043"/>
            <a:ext cx="218830" cy="2412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E5D42-CE59-0431-4775-D9C425AB3E89}"/>
              </a:ext>
            </a:extLst>
          </p:cNvPr>
          <p:cNvSpPr/>
          <p:nvPr/>
        </p:nvSpPr>
        <p:spPr>
          <a:xfrm>
            <a:off x="8020538" y="2086759"/>
            <a:ext cx="3434862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gets stored in a file named (data_faces_from_camera)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41F05-73A4-A488-92E9-0B9B99FB21DD}"/>
              </a:ext>
            </a:extLst>
          </p:cNvPr>
          <p:cNvSpPr/>
          <p:nvPr/>
        </p:nvSpPr>
        <p:spPr>
          <a:xfrm>
            <a:off x="8020537" y="3177603"/>
            <a:ext cx="3434861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gets stored in a file named(feature_all.csv)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B666142-1910-1617-3982-ECA630C866F6}"/>
              </a:ext>
            </a:extLst>
          </p:cNvPr>
          <p:cNvSpPr/>
          <p:nvPr/>
        </p:nvSpPr>
        <p:spPr>
          <a:xfrm rot="16200000">
            <a:off x="7490662" y="3129063"/>
            <a:ext cx="320469" cy="6804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0122C48-79BB-368E-B0ED-DA5D8C5D7934}"/>
              </a:ext>
            </a:extLst>
          </p:cNvPr>
          <p:cNvSpPr/>
          <p:nvPr/>
        </p:nvSpPr>
        <p:spPr>
          <a:xfrm rot="16200000">
            <a:off x="7182703" y="1719016"/>
            <a:ext cx="296050" cy="11735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24475-A60D-FFDB-D734-AC2106B3DCA4}"/>
              </a:ext>
            </a:extLst>
          </p:cNvPr>
          <p:cNvSpPr/>
          <p:nvPr/>
        </p:nvSpPr>
        <p:spPr>
          <a:xfrm>
            <a:off x="8017348" y="4282124"/>
            <a:ext cx="3434861" cy="672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stored at the database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3123CC-EB0F-3414-79B6-4B47DBFA022B}"/>
              </a:ext>
            </a:extLst>
          </p:cNvPr>
          <p:cNvSpPr/>
          <p:nvPr/>
        </p:nvSpPr>
        <p:spPr>
          <a:xfrm rot="3971002">
            <a:off x="7157041" y="4637297"/>
            <a:ext cx="347374" cy="11735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DC78-BCA4-6248-5A9B-2AF68AB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5D07-B359-A4B5-F73E-4E7BA50F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registration of an individual in the system we have two modes, i.e., we can collect and pre-train the system, or collect it at the site by capturing the image and entering the respective name.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gets collected and stored in a folder named after the individual’s name.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that feature extraction is done, where the model gets trained by recognizing features in the frames of pictures captured, and the features are collected in CSV files.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that when we start the facial recognition window, it detects if the person in front of the camera matches the pre-trained features, if any, then the result gets stored in the database.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 list can be further obtained and checked date-wise, from the webpage hosted on the local server.</a:t>
            </a:r>
          </a:p>
        </p:txBody>
      </p:sp>
    </p:spTree>
    <p:extLst>
      <p:ext uri="{BB962C8B-B14F-4D97-AF65-F5344CB8AC3E}">
        <p14:creationId xmlns:p14="http://schemas.microsoft.com/office/powerpoint/2010/main" val="5641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7629-7CF7-C231-3A01-5A7BE640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41" y="125457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REGISTRATION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49895-C0B2-715E-35F7-007FABA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14" y="1360050"/>
            <a:ext cx="9168596" cy="51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6154-133B-A259-EEDD-CE4B7057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31" y="0"/>
            <a:ext cx="9836026" cy="1185249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REGISTRATION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5761A-3459-9D85-805F-F826077FC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6"/>
          <a:stretch/>
        </p:blipFill>
        <p:spPr>
          <a:xfrm>
            <a:off x="865801" y="1484923"/>
            <a:ext cx="6605708" cy="4684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D2D3BC-0025-CE15-682A-85E8A76D8630}"/>
              </a:ext>
            </a:extLst>
          </p:cNvPr>
          <p:cNvSpPr/>
          <p:nvPr/>
        </p:nvSpPr>
        <p:spPr>
          <a:xfrm>
            <a:off x="8354646" y="2633785"/>
            <a:ext cx="3141785" cy="2117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does not recognise any other objects(animal, things etc) except for human face.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CE390EE-049C-FF2A-E154-2429708B99E0}"/>
              </a:ext>
            </a:extLst>
          </p:cNvPr>
          <p:cNvSpPr/>
          <p:nvPr/>
        </p:nvSpPr>
        <p:spPr>
          <a:xfrm rot="10800000">
            <a:off x="6893169" y="3485662"/>
            <a:ext cx="1195754" cy="523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32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989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Times New Roman</vt:lpstr>
      <vt:lpstr>Trebuchet MS</vt:lpstr>
      <vt:lpstr>Wingdings 3</vt:lpstr>
      <vt:lpstr>Facet</vt:lpstr>
      <vt:lpstr>Retrospect</vt:lpstr>
      <vt:lpstr>PowerPoint Presentation</vt:lpstr>
      <vt:lpstr>INTRODUCTION</vt:lpstr>
      <vt:lpstr>SYSTEM REQUIREMENT</vt:lpstr>
      <vt:lpstr>ROLE OF technologies INVOLVED :-</vt:lpstr>
      <vt:lpstr>Python libraries used</vt:lpstr>
      <vt:lpstr>WORKFLOW</vt:lpstr>
      <vt:lpstr>WORKFLOW</vt:lpstr>
      <vt:lpstr>FACE REGISTRATION WINDOW</vt:lpstr>
      <vt:lpstr>FACE REGISTRATION WINDOW</vt:lpstr>
      <vt:lpstr>AFTER REGISTERATION</vt:lpstr>
      <vt:lpstr>DATA GETTING COLLECTED FROM FRAMES (feature extraction)</vt:lpstr>
      <vt:lpstr>FACE RECOGNITION SYSTEM WORKING</vt:lpstr>
      <vt:lpstr>DATABASE </vt:lpstr>
      <vt:lpstr>USER INTERFACE</vt:lpstr>
      <vt:lpstr>NEW CHANGES INTRODUCED ARE:-</vt:lpstr>
      <vt:lpstr>DATABASE TABLE.</vt:lpstr>
      <vt:lpstr>CHANGES REFLECTED ON INTERFACE-</vt:lpstr>
      <vt:lpstr>CODE IN DATABASE.</vt:lpstr>
      <vt:lpstr>LOGIN PAGE DESIGN</vt:lpstr>
      <vt:lpstr>LOGIN PAGE CODING</vt:lpstr>
      <vt:lpstr>CONCLUSION</vt:lpstr>
      <vt:lpstr>FUTURE SCOPE/MODIFICATIONS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Anusika rani</dc:creator>
  <cp:lastModifiedBy>Anusika rani</cp:lastModifiedBy>
  <cp:revision>8</cp:revision>
  <dcterms:created xsi:type="dcterms:W3CDTF">2023-11-21T11:19:16Z</dcterms:created>
  <dcterms:modified xsi:type="dcterms:W3CDTF">2024-03-21T06:31:28Z</dcterms:modified>
</cp:coreProperties>
</file>